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9" r:id="rId4"/>
    <p:sldId id="289" r:id="rId5"/>
    <p:sldId id="288" r:id="rId6"/>
    <p:sldId id="290" r:id="rId7"/>
    <p:sldId id="264" r:id="rId8"/>
    <p:sldId id="274" r:id="rId9"/>
    <p:sldId id="275" r:id="rId10"/>
    <p:sldId id="281" r:id="rId11"/>
    <p:sldId id="277" r:id="rId12"/>
    <p:sldId id="276" r:id="rId13"/>
    <p:sldId id="278" r:id="rId14"/>
    <p:sldId id="280" r:id="rId15"/>
    <p:sldId id="262" r:id="rId16"/>
    <p:sldId id="279" r:id="rId17"/>
    <p:sldId id="282" r:id="rId18"/>
    <p:sldId id="283" r:id="rId19"/>
    <p:sldId id="263" r:id="rId20"/>
    <p:sldId id="284" r:id="rId21"/>
    <p:sldId id="285" r:id="rId22"/>
    <p:sldId id="286" r:id="rId23"/>
    <p:sldId id="287" r:id="rId24"/>
    <p:sldId id="266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F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4660"/>
  </p:normalViewPr>
  <p:slideViewPr>
    <p:cSldViewPr>
      <p:cViewPr varScale="1">
        <p:scale>
          <a:sx n="86" d="100"/>
          <a:sy n="86" d="100"/>
        </p:scale>
        <p:origin x="-151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3C1E-DE9A-4DC8-A881-C14F59107C62}" type="datetimeFigureOut">
              <a:rPr lang="ko-KR" altLang="en-US" smtClean="0"/>
              <a:pPr/>
              <a:t>2016-01-15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55DE-6221-49B9-BE47-B5832BB1D0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615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3C1E-DE9A-4DC8-A881-C14F59107C62}" type="datetimeFigureOut">
              <a:rPr lang="ko-KR" altLang="en-US" smtClean="0"/>
              <a:pPr/>
              <a:t>2016-01-15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55DE-6221-49B9-BE47-B5832BB1D0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7791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3C1E-DE9A-4DC8-A881-C14F59107C62}" type="datetimeFigureOut">
              <a:rPr lang="ko-KR" altLang="en-US" smtClean="0"/>
              <a:pPr/>
              <a:t>2016-01-15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55DE-6221-49B9-BE47-B5832BB1D0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911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3C1E-DE9A-4DC8-A881-C14F59107C62}" type="datetimeFigureOut">
              <a:rPr lang="ko-KR" altLang="en-US" smtClean="0"/>
              <a:pPr/>
              <a:t>2016-01-15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55DE-6221-49B9-BE47-B5832BB1D0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425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3C1E-DE9A-4DC8-A881-C14F59107C62}" type="datetimeFigureOut">
              <a:rPr lang="ko-KR" altLang="en-US" smtClean="0"/>
              <a:pPr/>
              <a:t>2016-01-15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55DE-6221-49B9-BE47-B5832BB1D0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095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3C1E-DE9A-4DC8-A881-C14F59107C62}" type="datetimeFigureOut">
              <a:rPr lang="ko-KR" altLang="en-US" smtClean="0"/>
              <a:pPr/>
              <a:t>2016-01-15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55DE-6221-49B9-BE47-B5832BB1D0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596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3C1E-DE9A-4DC8-A881-C14F59107C62}" type="datetimeFigureOut">
              <a:rPr lang="ko-KR" altLang="en-US" smtClean="0"/>
              <a:pPr/>
              <a:t>2016-01-15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55DE-6221-49B9-BE47-B5832BB1D0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525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3C1E-DE9A-4DC8-A881-C14F59107C62}" type="datetimeFigureOut">
              <a:rPr lang="ko-KR" altLang="en-US" smtClean="0"/>
              <a:pPr/>
              <a:t>2016-01-15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55DE-6221-49B9-BE47-B5832BB1D0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5222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3C1E-DE9A-4DC8-A881-C14F59107C62}" type="datetimeFigureOut">
              <a:rPr lang="ko-KR" altLang="en-US" smtClean="0"/>
              <a:pPr/>
              <a:t>2016-01-15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55DE-6221-49B9-BE47-B5832BB1D0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1576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3C1E-DE9A-4DC8-A881-C14F59107C62}" type="datetimeFigureOut">
              <a:rPr lang="ko-KR" altLang="en-US" smtClean="0"/>
              <a:pPr/>
              <a:t>2016-01-15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55DE-6221-49B9-BE47-B5832BB1D0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4747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3C1E-DE9A-4DC8-A881-C14F59107C62}" type="datetimeFigureOut">
              <a:rPr lang="ko-KR" altLang="en-US" smtClean="0"/>
              <a:pPr/>
              <a:t>2016-01-15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55DE-6221-49B9-BE47-B5832BB1D0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424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 cstate="print">
              <a:alphaModFix amt="1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3C1E-DE9A-4DC8-A881-C14F59107C62}" type="datetimeFigureOut">
              <a:rPr lang="ko-KR" altLang="en-US" smtClean="0"/>
              <a:pPr/>
              <a:t>2016-01-15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055DE-6221-49B9-BE47-B5832BB1D0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945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0" y="3271456"/>
            <a:ext cx="3707904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735432" y="2100984"/>
            <a:ext cx="383605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0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itchFamily="34" charset="0"/>
              </a:rPr>
              <a:t>  </a:t>
            </a:r>
            <a:r>
              <a:rPr lang="en-US" altLang="ko-KR" sz="8000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itchFamily="34" charset="0"/>
              </a:rPr>
              <a:t>Karibu</a:t>
            </a:r>
            <a:endParaRPr lang="en-US" altLang="ko-KR" sz="8000" dirty="0" smtClean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Impact" pitchFamily="34" charset="0"/>
            </a:endParaRPr>
          </a:p>
          <a:p>
            <a:r>
              <a:rPr lang="en-US" altLang="ko-KR" sz="8000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itchFamily="34" charset="0"/>
              </a:rPr>
              <a:t>MTWARA</a:t>
            </a:r>
            <a:endParaRPr lang="ko-KR" altLang="en-US" sz="7200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Impact" pitchFamily="34" charset="0"/>
            </a:endParaRPr>
          </a:p>
        </p:txBody>
      </p:sp>
      <p:cxnSp>
        <p:nvCxnSpPr>
          <p:cNvPr id="67" name="직선 연결선 66"/>
          <p:cNvCxnSpPr/>
          <p:nvPr/>
        </p:nvCxnSpPr>
        <p:spPr>
          <a:xfrm flipV="1">
            <a:off x="7596336" y="3270794"/>
            <a:ext cx="1547664" cy="1419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6" name="그룹 1085"/>
          <p:cNvGrpSpPr/>
          <p:nvPr/>
        </p:nvGrpSpPr>
        <p:grpSpPr>
          <a:xfrm>
            <a:off x="434221" y="2828778"/>
            <a:ext cx="2388683" cy="866727"/>
            <a:chOff x="1403350" y="3836988"/>
            <a:chExt cx="1828800" cy="663575"/>
          </a:xfrm>
        </p:grpSpPr>
        <p:sp>
          <p:nvSpPr>
            <p:cNvPr id="34" name="AutoShape 46"/>
            <p:cNvSpPr>
              <a:spLocks noChangeAspect="1" noChangeArrowheads="1" noTextEdit="1"/>
            </p:cNvSpPr>
            <p:nvPr/>
          </p:nvSpPr>
          <p:spPr bwMode="auto">
            <a:xfrm>
              <a:off x="1403350" y="3836988"/>
              <a:ext cx="1828800" cy="66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48"/>
            <p:cNvSpPr>
              <a:spLocks/>
            </p:cNvSpPr>
            <p:nvPr/>
          </p:nvSpPr>
          <p:spPr bwMode="auto">
            <a:xfrm>
              <a:off x="1403350" y="3843338"/>
              <a:ext cx="1828800" cy="600075"/>
            </a:xfrm>
            <a:custGeom>
              <a:avLst/>
              <a:gdLst>
                <a:gd name="T0" fmla="*/ 478 w 2304"/>
                <a:gd name="T1" fmla="*/ 1 h 755"/>
                <a:gd name="T2" fmla="*/ 434 w 2304"/>
                <a:gd name="T3" fmla="*/ 1 h 755"/>
                <a:gd name="T4" fmla="*/ 381 w 2304"/>
                <a:gd name="T5" fmla="*/ 47 h 755"/>
                <a:gd name="T6" fmla="*/ 275 w 2304"/>
                <a:gd name="T7" fmla="*/ 134 h 755"/>
                <a:gd name="T8" fmla="*/ 293 w 2304"/>
                <a:gd name="T9" fmla="*/ 218 h 755"/>
                <a:gd name="T10" fmla="*/ 335 w 2304"/>
                <a:gd name="T11" fmla="*/ 280 h 755"/>
                <a:gd name="T12" fmla="*/ 384 w 2304"/>
                <a:gd name="T13" fmla="*/ 335 h 755"/>
                <a:gd name="T14" fmla="*/ 441 w 2304"/>
                <a:gd name="T15" fmla="*/ 384 h 755"/>
                <a:gd name="T16" fmla="*/ 472 w 2304"/>
                <a:gd name="T17" fmla="*/ 461 h 755"/>
                <a:gd name="T18" fmla="*/ 470 w 2304"/>
                <a:gd name="T19" fmla="*/ 512 h 755"/>
                <a:gd name="T20" fmla="*/ 508 w 2304"/>
                <a:gd name="T21" fmla="*/ 474 h 755"/>
                <a:gd name="T22" fmla="*/ 516 w 2304"/>
                <a:gd name="T23" fmla="*/ 439 h 755"/>
                <a:gd name="T24" fmla="*/ 574 w 2304"/>
                <a:gd name="T25" fmla="*/ 478 h 755"/>
                <a:gd name="T26" fmla="*/ 455 w 2304"/>
                <a:gd name="T27" fmla="*/ 533 h 755"/>
                <a:gd name="T28" fmla="*/ 301 w 2304"/>
                <a:gd name="T29" fmla="*/ 534 h 755"/>
                <a:gd name="T30" fmla="*/ 263 w 2304"/>
                <a:gd name="T31" fmla="*/ 562 h 755"/>
                <a:gd name="T32" fmla="*/ 174 w 2304"/>
                <a:gd name="T33" fmla="*/ 594 h 755"/>
                <a:gd name="T34" fmla="*/ 115 w 2304"/>
                <a:gd name="T35" fmla="*/ 593 h 755"/>
                <a:gd name="T36" fmla="*/ 88 w 2304"/>
                <a:gd name="T37" fmla="*/ 614 h 755"/>
                <a:gd name="T38" fmla="*/ 41 w 2304"/>
                <a:gd name="T39" fmla="*/ 616 h 755"/>
                <a:gd name="T40" fmla="*/ 58 w 2304"/>
                <a:gd name="T41" fmla="*/ 667 h 755"/>
                <a:gd name="T42" fmla="*/ 66 w 2304"/>
                <a:gd name="T43" fmla="*/ 708 h 755"/>
                <a:gd name="T44" fmla="*/ 114 w 2304"/>
                <a:gd name="T45" fmla="*/ 745 h 755"/>
                <a:gd name="T46" fmla="*/ 183 w 2304"/>
                <a:gd name="T47" fmla="*/ 750 h 755"/>
                <a:gd name="T48" fmla="*/ 275 w 2304"/>
                <a:gd name="T49" fmla="*/ 744 h 755"/>
                <a:gd name="T50" fmla="*/ 354 w 2304"/>
                <a:gd name="T51" fmla="*/ 699 h 755"/>
                <a:gd name="T52" fmla="*/ 479 w 2304"/>
                <a:gd name="T53" fmla="*/ 690 h 755"/>
                <a:gd name="T54" fmla="*/ 767 w 2304"/>
                <a:gd name="T55" fmla="*/ 636 h 755"/>
                <a:gd name="T56" fmla="*/ 1135 w 2304"/>
                <a:gd name="T57" fmla="*/ 712 h 755"/>
                <a:gd name="T58" fmla="*/ 1344 w 2304"/>
                <a:gd name="T59" fmla="*/ 754 h 755"/>
                <a:gd name="T60" fmla="*/ 1449 w 2304"/>
                <a:gd name="T61" fmla="*/ 754 h 755"/>
                <a:gd name="T62" fmla="*/ 1555 w 2304"/>
                <a:gd name="T63" fmla="*/ 753 h 755"/>
                <a:gd name="T64" fmla="*/ 1655 w 2304"/>
                <a:gd name="T65" fmla="*/ 747 h 755"/>
                <a:gd name="T66" fmla="*/ 2152 w 2304"/>
                <a:gd name="T67" fmla="*/ 612 h 755"/>
                <a:gd name="T68" fmla="*/ 1667 w 2304"/>
                <a:gd name="T69" fmla="*/ 519 h 755"/>
                <a:gd name="T70" fmla="*/ 2066 w 2304"/>
                <a:gd name="T71" fmla="*/ 525 h 755"/>
                <a:gd name="T72" fmla="*/ 2113 w 2304"/>
                <a:gd name="T73" fmla="*/ 495 h 755"/>
                <a:gd name="T74" fmla="*/ 2115 w 2304"/>
                <a:gd name="T75" fmla="*/ 449 h 755"/>
                <a:gd name="T76" fmla="*/ 2304 w 2304"/>
                <a:gd name="T77" fmla="*/ 372 h 755"/>
                <a:gd name="T78" fmla="*/ 1994 w 2304"/>
                <a:gd name="T79" fmla="*/ 371 h 755"/>
                <a:gd name="T80" fmla="*/ 1690 w 2304"/>
                <a:gd name="T81" fmla="*/ 403 h 755"/>
                <a:gd name="T82" fmla="*/ 1523 w 2304"/>
                <a:gd name="T83" fmla="*/ 407 h 755"/>
                <a:gd name="T84" fmla="*/ 1397 w 2304"/>
                <a:gd name="T85" fmla="*/ 401 h 755"/>
                <a:gd name="T86" fmla="*/ 1349 w 2304"/>
                <a:gd name="T87" fmla="*/ 410 h 755"/>
                <a:gd name="T88" fmla="*/ 1055 w 2304"/>
                <a:gd name="T89" fmla="*/ 312 h 755"/>
                <a:gd name="T90" fmla="*/ 886 w 2304"/>
                <a:gd name="T91" fmla="*/ 197 h 755"/>
                <a:gd name="T92" fmla="*/ 819 w 2304"/>
                <a:gd name="T93" fmla="*/ 152 h 755"/>
                <a:gd name="T94" fmla="*/ 751 w 2304"/>
                <a:gd name="T95" fmla="*/ 113 h 755"/>
                <a:gd name="T96" fmla="*/ 679 w 2304"/>
                <a:gd name="T97" fmla="*/ 76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04" h="755">
                  <a:moveTo>
                    <a:pt x="641" y="60"/>
                  </a:moveTo>
                  <a:lnTo>
                    <a:pt x="538" y="20"/>
                  </a:lnTo>
                  <a:lnTo>
                    <a:pt x="491" y="2"/>
                  </a:lnTo>
                  <a:lnTo>
                    <a:pt x="478" y="1"/>
                  </a:lnTo>
                  <a:lnTo>
                    <a:pt x="467" y="0"/>
                  </a:lnTo>
                  <a:lnTo>
                    <a:pt x="455" y="0"/>
                  </a:lnTo>
                  <a:lnTo>
                    <a:pt x="445" y="0"/>
                  </a:lnTo>
                  <a:lnTo>
                    <a:pt x="434" y="1"/>
                  </a:lnTo>
                  <a:lnTo>
                    <a:pt x="425" y="5"/>
                  </a:lnTo>
                  <a:lnTo>
                    <a:pt x="416" y="10"/>
                  </a:lnTo>
                  <a:lnTo>
                    <a:pt x="406" y="20"/>
                  </a:lnTo>
                  <a:lnTo>
                    <a:pt x="381" y="47"/>
                  </a:lnTo>
                  <a:lnTo>
                    <a:pt x="342" y="71"/>
                  </a:lnTo>
                  <a:lnTo>
                    <a:pt x="301" y="94"/>
                  </a:lnTo>
                  <a:lnTo>
                    <a:pt x="282" y="113"/>
                  </a:lnTo>
                  <a:lnTo>
                    <a:pt x="275" y="134"/>
                  </a:lnTo>
                  <a:lnTo>
                    <a:pt x="273" y="157"/>
                  </a:lnTo>
                  <a:lnTo>
                    <a:pt x="273" y="183"/>
                  </a:lnTo>
                  <a:lnTo>
                    <a:pt x="282" y="200"/>
                  </a:lnTo>
                  <a:lnTo>
                    <a:pt x="293" y="218"/>
                  </a:lnTo>
                  <a:lnTo>
                    <a:pt x="302" y="234"/>
                  </a:lnTo>
                  <a:lnTo>
                    <a:pt x="312" y="250"/>
                  </a:lnTo>
                  <a:lnTo>
                    <a:pt x="324" y="265"/>
                  </a:lnTo>
                  <a:lnTo>
                    <a:pt x="335" y="280"/>
                  </a:lnTo>
                  <a:lnTo>
                    <a:pt x="347" y="295"/>
                  </a:lnTo>
                  <a:lnTo>
                    <a:pt x="358" y="309"/>
                  </a:lnTo>
                  <a:lnTo>
                    <a:pt x="371" y="322"/>
                  </a:lnTo>
                  <a:lnTo>
                    <a:pt x="384" y="335"/>
                  </a:lnTo>
                  <a:lnTo>
                    <a:pt x="397" y="348"/>
                  </a:lnTo>
                  <a:lnTo>
                    <a:pt x="411" y="360"/>
                  </a:lnTo>
                  <a:lnTo>
                    <a:pt x="425" y="372"/>
                  </a:lnTo>
                  <a:lnTo>
                    <a:pt x="441" y="384"/>
                  </a:lnTo>
                  <a:lnTo>
                    <a:pt x="456" y="395"/>
                  </a:lnTo>
                  <a:lnTo>
                    <a:pt x="472" y="405"/>
                  </a:lnTo>
                  <a:lnTo>
                    <a:pt x="472" y="433"/>
                  </a:lnTo>
                  <a:lnTo>
                    <a:pt x="472" y="461"/>
                  </a:lnTo>
                  <a:lnTo>
                    <a:pt x="461" y="473"/>
                  </a:lnTo>
                  <a:lnTo>
                    <a:pt x="457" y="485"/>
                  </a:lnTo>
                  <a:lnTo>
                    <a:pt x="461" y="498"/>
                  </a:lnTo>
                  <a:lnTo>
                    <a:pt x="470" y="512"/>
                  </a:lnTo>
                  <a:lnTo>
                    <a:pt x="492" y="510"/>
                  </a:lnTo>
                  <a:lnTo>
                    <a:pt x="506" y="498"/>
                  </a:lnTo>
                  <a:lnTo>
                    <a:pt x="511" y="486"/>
                  </a:lnTo>
                  <a:lnTo>
                    <a:pt x="508" y="474"/>
                  </a:lnTo>
                  <a:lnTo>
                    <a:pt x="494" y="463"/>
                  </a:lnTo>
                  <a:lnTo>
                    <a:pt x="497" y="424"/>
                  </a:lnTo>
                  <a:lnTo>
                    <a:pt x="505" y="431"/>
                  </a:lnTo>
                  <a:lnTo>
                    <a:pt x="516" y="439"/>
                  </a:lnTo>
                  <a:lnTo>
                    <a:pt x="530" y="449"/>
                  </a:lnTo>
                  <a:lnTo>
                    <a:pt x="545" y="458"/>
                  </a:lnTo>
                  <a:lnTo>
                    <a:pt x="560" y="469"/>
                  </a:lnTo>
                  <a:lnTo>
                    <a:pt x="574" y="478"/>
                  </a:lnTo>
                  <a:lnTo>
                    <a:pt x="586" y="485"/>
                  </a:lnTo>
                  <a:lnTo>
                    <a:pt x="597" y="491"/>
                  </a:lnTo>
                  <a:lnTo>
                    <a:pt x="550" y="507"/>
                  </a:lnTo>
                  <a:lnTo>
                    <a:pt x="455" y="533"/>
                  </a:lnTo>
                  <a:lnTo>
                    <a:pt x="422" y="545"/>
                  </a:lnTo>
                  <a:lnTo>
                    <a:pt x="335" y="532"/>
                  </a:lnTo>
                  <a:lnTo>
                    <a:pt x="316" y="533"/>
                  </a:lnTo>
                  <a:lnTo>
                    <a:pt x="301" y="534"/>
                  </a:lnTo>
                  <a:lnTo>
                    <a:pt x="288" y="539"/>
                  </a:lnTo>
                  <a:lnTo>
                    <a:pt x="279" y="544"/>
                  </a:lnTo>
                  <a:lnTo>
                    <a:pt x="270" y="552"/>
                  </a:lnTo>
                  <a:lnTo>
                    <a:pt x="263" y="562"/>
                  </a:lnTo>
                  <a:lnTo>
                    <a:pt x="256" y="575"/>
                  </a:lnTo>
                  <a:lnTo>
                    <a:pt x="248" y="591"/>
                  </a:lnTo>
                  <a:lnTo>
                    <a:pt x="215" y="602"/>
                  </a:lnTo>
                  <a:lnTo>
                    <a:pt x="174" y="594"/>
                  </a:lnTo>
                  <a:lnTo>
                    <a:pt x="154" y="592"/>
                  </a:lnTo>
                  <a:lnTo>
                    <a:pt x="138" y="591"/>
                  </a:lnTo>
                  <a:lnTo>
                    <a:pt x="126" y="592"/>
                  </a:lnTo>
                  <a:lnTo>
                    <a:pt x="115" y="593"/>
                  </a:lnTo>
                  <a:lnTo>
                    <a:pt x="107" y="597"/>
                  </a:lnTo>
                  <a:lnTo>
                    <a:pt x="100" y="601"/>
                  </a:lnTo>
                  <a:lnTo>
                    <a:pt x="93" y="607"/>
                  </a:lnTo>
                  <a:lnTo>
                    <a:pt x="88" y="614"/>
                  </a:lnTo>
                  <a:lnTo>
                    <a:pt x="66" y="620"/>
                  </a:lnTo>
                  <a:lnTo>
                    <a:pt x="71" y="594"/>
                  </a:lnTo>
                  <a:lnTo>
                    <a:pt x="52" y="594"/>
                  </a:lnTo>
                  <a:lnTo>
                    <a:pt x="41" y="616"/>
                  </a:lnTo>
                  <a:lnTo>
                    <a:pt x="0" y="632"/>
                  </a:lnTo>
                  <a:lnTo>
                    <a:pt x="0" y="650"/>
                  </a:lnTo>
                  <a:lnTo>
                    <a:pt x="58" y="650"/>
                  </a:lnTo>
                  <a:lnTo>
                    <a:pt x="58" y="667"/>
                  </a:lnTo>
                  <a:lnTo>
                    <a:pt x="58" y="679"/>
                  </a:lnTo>
                  <a:lnTo>
                    <a:pt x="59" y="691"/>
                  </a:lnTo>
                  <a:lnTo>
                    <a:pt x="61" y="700"/>
                  </a:lnTo>
                  <a:lnTo>
                    <a:pt x="66" y="708"/>
                  </a:lnTo>
                  <a:lnTo>
                    <a:pt x="71" y="717"/>
                  </a:lnTo>
                  <a:lnTo>
                    <a:pt x="81" y="729"/>
                  </a:lnTo>
                  <a:lnTo>
                    <a:pt x="93" y="742"/>
                  </a:lnTo>
                  <a:lnTo>
                    <a:pt x="114" y="745"/>
                  </a:lnTo>
                  <a:lnTo>
                    <a:pt x="132" y="747"/>
                  </a:lnTo>
                  <a:lnTo>
                    <a:pt x="150" y="749"/>
                  </a:lnTo>
                  <a:lnTo>
                    <a:pt x="167" y="750"/>
                  </a:lnTo>
                  <a:lnTo>
                    <a:pt x="183" y="750"/>
                  </a:lnTo>
                  <a:lnTo>
                    <a:pt x="200" y="749"/>
                  </a:lnTo>
                  <a:lnTo>
                    <a:pt x="219" y="745"/>
                  </a:lnTo>
                  <a:lnTo>
                    <a:pt x="240" y="742"/>
                  </a:lnTo>
                  <a:lnTo>
                    <a:pt x="275" y="744"/>
                  </a:lnTo>
                  <a:lnTo>
                    <a:pt x="295" y="724"/>
                  </a:lnTo>
                  <a:lnTo>
                    <a:pt x="279" y="705"/>
                  </a:lnTo>
                  <a:lnTo>
                    <a:pt x="295" y="677"/>
                  </a:lnTo>
                  <a:lnTo>
                    <a:pt x="354" y="699"/>
                  </a:lnTo>
                  <a:lnTo>
                    <a:pt x="389" y="705"/>
                  </a:lnTo>
                  <a:lnTo>
                    <a:pt x="409" y="699"/>
                  </a:lnTo>
                  <a:lnTo>
                    <a:pt x="453" y="690"/>
                  </a:lnTo>
                  <a:lnTo>
                    <a:pt x="479" y="690"/>
                  </a:lnTo>
                  <a:lnTo>
                    <a:pt x="487" y="667"/>
                  </a:lnTo>
                  <a:lnTo>
                    <a:pt x="562" y="650"/>
                  </a:lnTo>
                  <a:lnTo>
                    <a:pt x="637" y="640"/>
                  </a:lnTo>
                  <a:lnTo>
                    <a:pt x="767" y="636"/>
                  </a:lnTo>
                  <a:lnTo>
                    <a:pt x="852" y="635"/>
                  </a:lnTo>
                  <a:lnTo>
                    <a:pt x="958" y="659"/>
                  </a:lnTo>
                  <a:lnTo>
                    <a:pt x="1051" y="685"/>
                  </a:lnTo>
                  <a:lnTo>
                    <a:pt x="1135" y="712"/>
                  </a:lnTo>
                  <a:lnTo>
                    <a:pt x="1227" y="734"/>
                  </a:lnTo>
                  <a:lnTo>
                    <a:pt x="1293" y="755"/>
                  </a:lnTo>
                  <a:lnTo>
                    <a:pt x="1318" y="754"/>
                  </a:lnTo>
                  <a:lnTo>
                    <a:pt x="1344" y="754"/>
                  </a:lnTo>
                  <a:lnTo>
                    <a:pt x="1370" y="754"/>
                  </a:lnTo>
                  <a:lnTo>
                    <a:pt x="1396" y="754"/>
                  </a:lnTo>
                  <a:lnTo>
                    <a:pt x="1423" y="754"/>
                  </a:lnTo>
                  <a:lnTo>
                    <a:pt x="1449" y="754"/>
                  </a:lnTo>
                  <a:lnTo>
                    <a:pt x="1476" y="754"/>
                  </a:lnTo>
                  <a:lnTo>
                    <a:pt x="1502" y="754"/>
                  </a:lnTo>
                  <a:lnTo>
                    <a:pt x="1529" y="754"/>
                  </a:lnTo>
                  <a:lnTo>
                    <a:pt x="1555" y="753"/>
                  </a:lnTo>
                  <a:lnTo>
                    <a:pt x="1581" y="753"/>
                  </a:lnTo>
                  <a:lnTo>
                    <a:pt x="1606" y="752"/>
                  </a:lnTo>
                  <a:lnTo>
                    <a:pt x="1631" y="750"/>
                  </a:lnTo>
                  <a:lnTo>
                    <a:pt x="1655" y="747"/>
                  </a:lnTo>
                  <a:lnTo>
                    <a:pt x="1678" y="745"/>
                  </a:lnTo>
                  <a:lnTo>
                    <a:pt x="1702" y="742"/>
                  </a:lnTo>
                  <a:lnTo>
                    <a:pt x="1712" y="688"/>
                  </a:lnTo>
                  <a:lnTo>
                    <a:pt x="2152" y="612"/>
                  </a:lnTo>
                  <a:lnTo>
                    <a:pt x="2105" y="600"/>
                  </a:lnTo>
                  <a:lnTo>
                    <a:pt x="1681" y="641"/>
                  </a:lnTo>
                  <a:lnTo>
                    <a:pt x="1655" y="612"/>
                  </a:lnTo>
                  <a:lnTo>
                    <a:pt x="1667" y="519"/>
                  </a:lnTo>
                  <a:lnTo>
                    <a:pt x="1757" y="503"/>
                  </a:lnTo>
                  <a:lnTo>
                    <a:pt x="1931" y="473"/>
                  </a:lnTo>
                  <a:lnTo>
                    <a:pt x="1960" y="506"/>
                  </a:lnTo>
                  <a:lnTo>
                    <a:pt x="2066" y="525"/>
                  </a:lnTo>
                  <a:lnTo>
                    <a:pt x="2082" y="519"/>
                  </a:lnTo>
                  <a:lnTo>
                    <a:pt x="2095" y="512"/>
                  </a:lnTo>
                  <a:lnTo>
                    <a:pt x="2106" y="504"/>
                  </a:lnTo>
                  <a:lnTo>
                    <a:pt x="2113" y="495"/>
                  </a:lnTo>
                  <a:lnTo>
                    <a:pt x="2117" y="486"/>
                  </a:lnTo>
                  <a:lnTo>
                    <a:pt x="2119" y="476"/>
                  </a:lnTo>
                  <a:lnTo>
                    <a:pt x="2119" y="463"/>
                  </a:lnTo>
                  <a:lnTo>
                    <a:pt x="2115" y="449"/>
                  </a:lnTo>
                  <a:lnTo>
                    <a:pt x="2139" y="426"/>
                  </a:lnTo>
                  <a:lnTo>
                    <a:pt x="2205" y="416"/>
                  </a:lnTo>
                  <a:lnTo>
                    <a:pt x="2287" y="398"/>
                  </a:lnTo>
                  <a:lnTo>
                    <a:pt x="2304" y="372"/>
                  </a:lnTo>
                  <a:lnTo>
                    <a:pt x="2304" y="348"/>
                  </a:lnTo>
                  <a:lnTo>
                    <a:pt x="2052" y="377"/>
                  </a:lnTo>
                  <a:lnTo>
                    <a:pt x="2033" y="378"/>
                  </a:lnTo>
                  <a:lnTo>
                    <a:pt x="1994" y="371"/>
                  </a:lnTo>
                  <a:lnTo>
                    <a:pt x="1978" y="372"/>
                  </a:lnTo>
                  <a:lnTo>
                    <a:pt x="1954" y="386"/>
                  </a:lnTo>
                  <a:lnTo>
                    <a:pt x="1818" y="398"/>
                  </a:lnTo>
                  <a:lnTo>
                    <a:pt x="1690" y="403"/>
                  </a:lnTo>
                  <a:lnTo>
                    <a:pt x="1718" y="255"/>
                  </a:lnTo>
                  <a:lnTo>
                    <a:pt x="1658" y="217"/>
                  </a:lnTo>
                  <a:lnTo>
                    <a:pt x="1636" y="218"/>
                  </a:lnTo>
                  <a:lnTo>
                    <a:pt x="1523" y="407"/>
                  </a:lnTo>
                  <a:lnTo>
                    <a:pt x="1435" y="410"/>
                  </a:lnTo>
                  <a:lnTo>
                    <a:pt x="1423" y="405"/>
                  </a:lnTo>
                  <a:lnTo>
                    <a:pt x="1410" y="402"/>
                  </a:lnTo>
                  <a:lnTo>
                    <a:pt x="1397" y="401"/>
                  </a:lnTo>
                  <a:lnTo>
                    <a:pt x="1385" y="401"/>
                  </a:lnTo>
                  <a:lnTo>
                    <a:pt x="1372" y="402"/>
                  </a:lnTo>
                  <a:lnTo>
                    <a:pt x="1359" y="405"/>
                  </a:lnTo>
                  <a:lnTo>
                    <a:pt x="1349" y="410"/>
                  </a:lnTo>
                  <a:lnTo>
                    <a:pt x="1339" y="415"/>
                  </a:lnTo>
                  <a:lnTo>
                    <a:pt x="1256" y="415"/>
                  </a:lnTo>
                  <a:lnTo>
                    <a:pt x="1108" y="341"/>
                  </a:lnTo>
                  <a:lnTo>
                    <a:pt x="1055" y="312"/>
                  </a:lnTo>
                  <a:lnTo>
                    <a:pt x="1018" y="291"/>
                  </a:lnTo>
                  <a:lnTo>
                    <a:pt x="919" y="221"/>
                  </a:lnTo>
                  <a:lnTo>
                    <a:pt x="902" y="208"/>
                  </a:lnTo>
                  <a:lnTo>
                    <a:pt x="886" y="197"/>
                  </a:lnTo>
                  <a:lnTo>
                    <a:pt x="869" y="185"/>
                  </a:lnTo>
                  <a:lnTo>
                    <a:pt x="852" y="174"/>
                  </a:lnTo>
                  <a:lnTo>
                    <a:pt x="835" y="164"/>
                  </a:lnTo>
                  <a:lnTo>
                    <a:pt x="819" y="152"/>
                  </a:lnTo>
                  <a:lnTo>
                    <a:pt x="802" y="142"/>
                  </a:lnTo>
                  <a:lnTo>
                    <a:pt x="786" y="131"/>
                  </a:lnTo>
                  <a:lnTo>
                    <a:pt x="768" y="122"/>
                  </a:lnTo>
                  <a:lnTo>
                    <a:pt x="751" y="113"/>
                  </a:lnTo>
                  <a:lnTo>
                    <a:pt x="733" y="103"/>
                  </a:lnTo>
                  <a:lnTo>
                    <a:pt x="715" y="93"/>
                  </a:lnTo>
                  <a:lnTo>
                    <a:pt x="697" y="85"/>
                  </a:lnTo>
                  <a:lnTo>
                    <a:pt x="679" y="76"/>
                  </a:lnTo>
                  <a:lnTo>
                    <a:pt x="660" y="68"/>
                  </a:lnTo>
                  <a:lnTo>
                    <a:pt x="641" y="6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1085" name="그룹 1084"/>
            <p:cNvGrpSpPr/>
            <p:nvPr/>
          </p:nvGrpSpPr>
          <p:grpSpPr>
            <a:xfrm>
              <a:off x="1458913" y="3848101"/>
              <a:ext cx="1771650" cy="652462"/>
              <a:chOff x="1458913" y="3848101"/>
              <a:chExt cx="1771650" cy="652462"/>
            </a:xfrm>
          </p:grpSpPr>
          <p:sp>
            <p:nvSpPr>
              <p:cNvPr id="36" name="Freeform 49"/>
              <p:cNvSpPr>
                <a:spLocks/>
              </p:cNvSpPr>
              <p:nvPr/>
            </p:nvSpPr>
            <p:spPr bwMode="auto">
              <a:xfrm>
                <a:off x="2792413" y="4221163"/>
                <a:ext cx="319088" cy="73025"/>
              </a:xfrm>
              <a:custGeom>
                <a:avLst/>
                <a:gdLst>
                  <a:gd name="T0" fmla="*/ 389 w 402"/>
                  <a:gd name="T1" fmla="*/ 0 h 93"/>
                  <a:gd name="T2" fmla="*/ 402 w 402"/>
                  <a:gd name="T3" fmla="*/ 24 h 93"/>
                  <a:gd name="T4" fmla="*/ 19 w 402"/>
                  <a:gd name="T5" fmla="*/ 93 h 93"/>
                  <a:gd name="T6" fmla="*/ 0 w 402"/>
                  <a:gd name="T7" fmla="*/ 71 h 93"/>
                  <a:gd name="T8" fmla="*/ 389 w 402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2" h="93">
                    <a:moveTo>
                      <a:pt x="389" y="0"/>
                    </a:moveTo>
                    <a:lnTo>
                      <a:pt x="402" y="24"/>
                    </a:lnTo>
                    <a:lnTo>
                      <a:pt x="19" y="93"/>
                    </a:lnTo>
                    <a:lnTo>
                      <a:pt x="0" y="71"/>
                    </a:lnTo>
                    <a:lnTo>
                      <a:pt x="389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" name="Freeform 50"/>
              <p:cNvSpPr>
                <a:spLocks/>
              </p:cNvSpPr>
              <p:nvPr/>
            </p:nvSpPr>
            <p:spPr bwMode="auto">
              <a:xfrm>
                <a:off x="2760663" y="4195763"/>
                <a:ext cx="342900" cy="69850"/>
              </a:xfrm>
              <a:custGeom>
                <a:avLst/>
                <a:gdLst>
                  <a:gd name="T0" fmla="*/ 0 w 432"/>
                  <a:gd name="T1" fmla="*/ 50 h 87"/>
                  <a:gd name="T2" fmla="*/ 405 w 432"/>
                  <a:gd name="T3" fmla="*/ 0 h 87"/>
                  <a:gd name="T4" fmla="*/ 432 w 432"/>
                  <a:gd name="T5" fmla="*/ 25 h 87"/>
                  <a:gd name="T6" fmla="*/ 40 w 432"/>
                  <a:gd name="T7" fmla="*/ 87 h 87"/>
                  <a:gd name="T8" fmla="*/ 0 w 432"/>
                  <a:gd name="T9" fmla="*/ 5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87">
                    <a:moveTo>
                      <a:pt x="0" y="50"/>
                    </a:moveTo>
                    <a:lnTo>
                      <a:pt x="405" y="0"/>
                    </a:lnTo>
                    <a:lnTo>
                      <a:pt x="432" y="25"/>
                    </a:lnTo>
                    <a:lnTo>
                      <a:pt x="40" y="87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" name="Freeform 51"/>
              <p:cNvSpPr>
                <a:spLocks/>
              </p:cNvSpPr>
              <p:nvPr/>
            </p:nvSpPr>
            <p:spPr bwMode="auto">
              <a:xfrm>
                <a:off x="1647825" y="3848101"/>
                <a:ext cx="744538" cy="438150"/>
              </a:xfrm>
              <a:custGeom>
                <a:avLst/>
                <a:gdLst>
                  <a:gd name="T0" fmla="*/ 117 w 938"/>
                  <a:gd name="T1" fmla="*/ 10 h 550"/>
                  <a:gd name="T2" fmla="*/ 138 w 938"/>
                  <a:gd name="T3" fmla="*/ 13 h 550"/>
                  <a:gd name="T4" fmla="*/ 156 w 938"/>
                  <a:gd name="T5" fmla="*/ 15 h 550"/>
                  <a:gd name="T6" fmla="*/ 175 w 938"/>
                  <a:gd name="T7" fmla="*/ 18 h 550"/>
                  <a:gd name="T8" fmla="*/ 193 w 938"/>
                  <a:gd name="T9" fmla="*/ 25 h 550"/>
                  <a:gd name="T10" fmla="*/ 170 w 938"/>
                  <a:gd name="T11" fmla="*/ 38 h 550"/>
                  <a:gd name="T12" fmla="*/ 109 w 938"/>
                  <a:gd name="T13" fmla="*/ 36 h 550"/>
                  <a:gd name="T14" fmla="*/ 136 w 938"/>
                  <a:gd name="T15" fmla="*/ 46 h 550"/>
                  <a:gd name="T16" fmla="*/ 71 w 938"/>
                  <a:gd name="T17" fmla="*/ 61 h 550"/>
                  <a:gd name="T18" fmla="*/ 24 w 938"/>
                  <a:gd name="T19" fmla="*/ 90 h 550"/>
                  <a:gd name="T20" fmla="*/ 3 w 938"/>
                  <a:gd name="T21" fmla="*/ 111 h 550"/>
                  <a:gd name="T22" fmla="*/ 0 w 938"/>
                  <a:gd name="T23" fmla="*/ 132 h 550"/>
                  <a:gd name="T24" fmla="*/ 12 w 938"/>
                  <a:gd name="T25" fmla="*/ 161 h 550"/>
                  <a:gd name="T26" fmla="*/ 39 w 938"/>
                  <a:gd name="T27" fmla="*/ 197 h 550"/>
                  <a:gd name="T28" fmla="*/ 70 w 938"/>
                  <a:gd name="T29" fmla="*/ 229 h 550"/>
                  <a:gd name="T30" fmla="*/ 102 w 938"/>
                  <a:gd name="T31" fmla="*/ 258 h 550"/>
                  <a:gd name="T32" fmla="*/ 134 w 938"/>
                  <a:gd name="T33" fmla="*/ 284 h 550"/>
                  <a:gd name="T34" fmla="*/ 167 w 938"/>
                  <a:gd name="T35" fmla="*/ 309 h 550"/>
                  <a:gd name="T36" fmla="*/ 201 w 938"/>
                  <a:gd name="T37" fmla="*/ 333 h 550"/>
                  <a:gd name="T38" fmla="*/ 237 w 938"/>
                  <a:gd name="T39" fmla="*/ 357 h 550"/>
                  <a:gd name="T40" fmla="*/ 275 w 938"/>
                  <a:gd name="T41" fmla="*/ 381 h 550"/>
                  <a:gd name="T42" fmla="*/ 389 w 938"/>
                  <a:gd name="T43" fmla="*/ 444 h 550"/>
                  <a:gd name="T44" fmla="*/ 487 w 938"/>
                  <a:gd name="T45" fmla="*/ 459 h 550"/>
                  <a:gd name="T46" fmla="*/ 574 w 938"/>
                  <a:gd name="T47" fmla="*/ 510 h 550"/>
                  <a:gd name="T48" fmla="*/ 687 w 938"/>
                  <a:gd name="T49" fmla="*/ 550 h 550"/>
                  <a:gd name="T50" fmla="*/ 637 w 938"/>
                  <a:gd name="T51" fmla="*/ 470 h 550"/>
                  <a:gd name="T52" fmla="*/ 539 w 938"/>
                  <a:gd name="T53" fmla="*/ 438 h 550"/>
                  <a:gd name="T54" fmla="*/ 637 w 938"/>
                  <a:gd name="T55" fmla="*/ 444 h 550"/>
                  <a:gd name="T56" fmla="*/ 632 w 938"/>
                  <a:gd name="T57" fmla="*/ 403 h 550"/>
                  <a:gd name="T58" fmla="*/ 786 w 938"/>
                  <a:gd name="T59" fmla="*/ 404 h 550"/>
                  <a:gd name="T60" fmla="*/ 853 w 938"/>
                  <a:gd name="T61" fmla="*/ 367 h 550"/>
                  <a:gd name="T62" fmla="*/ 736 w 938"/>
                  <a:gd name="T63" fmla="*/ 302 h 550"/>
                  <a:gd name="T64" fmla="*/ 633 w 938"/>
                  <a:gd name="T65" fmla="*/ 233 h 550"/>
                  <a:gd name="T66" fmla="*/ 468 w 938"/>
                  <a:gd name="T67" fmla="*/ 127 h 550"/>
                  <a:gd name="T68" fmla="*/ 342 w 938"/>
                  <a:gd name="T69" fmla="*/ 62 h 550"/>
                  <a:gd name="T70" fmla="*/ 315 w 938"/>
                  <a:gd name="T71" fmla="*/ 47 h 550"/>
                  <a:gd name="T72" fmla="*/ 289 w 938"/>
                  <a:gd name="T73" fmla="*/ 36 h 550"/>
                  <a:gd name="T74" fmla="*/ 261 w 938"/>
                  <a:gd name="T75" fmla="*/ 25 h 550"/>
                  <a:gd name="T76" fmla="*/ 232 w 938"/>
                  <a:gd name="T77" fmla="*/ 16 h 550"/>
                  <a:gd name="T78" fmla="*/ 205 w 938"/>
                  <a:gd name="T79" fmla="*/ 7 h 550"/>
                  <a:gd name="T80" fmla="*/ 182 w 938"/>
                  <a:gd name="T81" fmla="*/ 1 h 550"/>
                  <a:gd name="T82" fmla="*/ 160 w 938"/>
                  <a:gd name="T83" fmla="*/ 0 h 550"/>
                  <a:gd name="T84" fmla="*/ 138 w 938"/>
                  <a:gd name="T85" fmla="*/ 2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38" h="550">
                    <a:moveTo>
                      <a:pt x="138" y="2"/>
                    </a:moveTo>
                    <a:lnTo>
                      <a:pt x="117" y="10"/>
                    </a:lnTo>
                    <a:lnTo>
                      <a:pt x="127" y="11"/>
                    </a:lnTo>
                    <a:lnTo>
                      <a:pt x="138" y="13"/>
                    </a:lnTo>
                    <a:lnTo>
                      <a:pt x="147" y="14"/>
                    </a:lnTo>
                    <a:lnTo>
                      <a:pt x="156" y="15"/>
                    </a:lnTo>
                    <a:lnTo>
                      <a:pt x="165" y="16"/>
                    </a:lnTo>
                    <a:lnTo>
                      <a:pt x="175" y="18"/>
                    </a:lnTo>
                    <a:lnTo>
                      <a:pt x="184" y="22"/>
                    </a:lnTo>
                    <a:lnTo>
                      <a:pt x="193" y="25"/>
                    </a:lnTo>
                    <a:lnTo>
                      <a:pt x="203" y="51"/>
                    </a:lnTo>
                    <a:lnTo>
                      <a:pt x="170" y="38"/>
                    </a:lnTo>
                    <a:lnTo>
                      <a:pt x="145" y="36"/>
                    </a:lnTo>
                    <a:lnTo>
                      <a:pt x="109" y="36"/>
                    </a:lnTo>
                    <a:lnTo>
                      <a:pt x="96" y="41"/>
                    </a:lnTo>
                    <a:lnTo>
                      <a:pt x="136" y="46"/>
                    </a:lnTo>
                    <a:lnTo>
                      <a:pt x="117" y="56"/>
                    </a:lnTo>
                    <a:lnTo>
                      <a:pt x="71" y="61"/>
                    </a:lnTo>
                    <a:lnTo>
                      <a:pt x="41" y="77"/>
                    </a:lnTo>
                    <a:lnTo>
                      <a:pt x="24" y="90"/>
                    </a:lnTo>
                    <a:lnTo>
                      <a:pt x="11" y="100"/>
                    </a:lnTo>
                    <a:lnTo>
                      <a:pt x="3" y="111"/>
                    </a:lnTo>
                    <a:lnTo>
                      <a:pt x="0" y="121"/>
                    </a:lnTo>
                    <a:lnTo>
                      <a:pt x="0" y="132"/>
                    </a:lnTo>
                    <a:lnTo>
                      <a:pt x="4" y="146"/>
                    </a:lnTo>
                    <a:lnTo>
                      <a:pt x="12" y="161"/>
                    </a:lnTo>
                    <a:lnTo>
                      <a:pt x="23" y="180"/>
                    </a:lnTo>
                    <a:lnTo>
                      <a:pt x="39" y="197"/>
                    </a:lnTo>
                    <a:lnTo>
                      <a:pt x="55" y="213"/>
                    </a:lnTo>
                    <a:lnTo>
                      <a:pt x="70" y="229"/>
                    </a:lnTo>
                    <a:lnTo>
                      <a:pt x="86" y="244"/>
                    </a:lnTo>
                    <a:lnTo>
                      <a:pt x="102" y="258"/>
                    </a:lnTo>
                    <a:lnTo>
                      <a:pt x="118" y="272"/>
                    </a:lnTo>
                    <a:lnTo>
                      <a:pt x="134" y="284"/>
                    </a:lnTo>
                    <a:lnTo>
                      <a:pt x="150" y="297"/>
                    </a:lnTo>
                    <a:lnTo>
                      <a:pt x="167" y="309"/>
                    </a:lnTo>
                    <a:lnTo>
                      <a:pt x="184" y="321"/>
                    </a:lnTo>
                    <a:lnTo>
                      <a:pt x="201" y="333"/>
                    </a:lnTo>
                    <a:lnTo>
                      <a:pt x="218" y="344"/>
                    </a:lnTo>
                    <a:lnTo>
                      <a:pt x="237" y="357"/>
                    </a:lnTo>
                    <a:lnTo>
                      <a:pt x="255" y="368"/>
                    </a:lnTo>
                    <a:lnTo>
                      <a:pt x="275" y="381"/>
                    </a:lnTo>
                    <a:lnTo>
                      <a:pt x="294" y="394"/>
                    </a:lnTo>
                    <a:lnTo>
                      <a:pt x="389" y="444"/>
                    </a:lnTo>
                    <a:lnTo>
                      <a:pt x="477" y="481"/>
                    </a:lnTo>
                    <a:lnTo>
                      <a:pt x="487" y="459"/>
                    </a:lnTo>
                    <a:lnTo>
                      <a:pt x="520" y="474"/>
                    </a:lnTo>
                    <a:lnTo>
                      <a:pt x="574" y="510"/>
                    </a:lnTo>
                    <a:lnTo>
                      <a:pt x="633" y="533"/>
                    </a:lnTo>
                    <a:lnTo>
                      <a:pt x="687" y="550"/>
                    </a:lnTo>
                    <a:lnTo>
                      <a:pt x="684" y="493"/>
                    </a:lnTo>
                    <a:lnTo>
                      <a:pt x="637" y="470"/>
                    </a:lnTo>
                    <a:lnTo>
                      <a:pt x="586" y="456"/>
                    </a:lnTo>
                    <a:lnTo>
                      <a:pt x="539" y="438"/>
                    </a:lnTo>
                    <a:lnTo>
                      <a:pt x="600" y="448"/>
                    </a:lnTo>
                    <a:lnTo>
                      <a:pt x="637" y="444"/>
                    </a:lnTo>
                    <a:lnTo>
                      <a:pt x="629" y="433"/>
                    </a:lnTo>
                    <a:lnTo>
                      <a:pt x="632" y="403"/>
                    </a:lnTo>
                    <a:lnTo>
                      <a:pt x="655" y="394"/>
                    </a:lnTo>
                    <a:lnTo>
                      <a:pt x="786" y="404"/>
                    </a:lnTo>
                    <a:lnTo>
                      <a:pt x="938" y="408"/>
                    </a:lnTo>
                    <a:lnTo>
                      <a:pt x="853" y="367"/>
                    </a:lnTo>
                    <a:lnTo>
                      <a:pt x="778" y="324"/>
                    </a:lnTo>
                    <a:lnTo>
                      <a:pt x="736" y="302"/>
                    </a:lnTo>
                    <a:lnTo>
                      <a:pt x="691" y="283"/>
                    </a:lnTo>
                    <a:lnTo>
                      <a:pt x="633" y="233"/>
                    </a:lnTo>
                    <a:lnTo>
                      <a:pt x="553" y="174"/>
                    </a:lnTo>
                    <a:lnTo>
                      <a:pt x="468" y="127"/>
                    </a:lnTo>
                    <a:lnTo>
                      <a:pt x="377" y="86"/>
                    </a:lnTo>
                    <a:lnTo>
                      <a:pt x="342" y="62"/>
                    </a:lnTo>
                    <a:lnTo>
                      <a:pt x="328" y="54"/>
                    </a:lnTo>
                    <a:lnTo>
                      <a:pt x="315" y="47"/>
                    </a:lnTo>
                    <a:lnTo>
                      <a:pt x="303" y="40"/>
                    </a:lnTo>
                    <a:lnTo>
                      <a:pt x="289" y="36"/>
                    </a:lnTo>
                    <a:lnTo>
                      <a:pt x="275" y="30"/>
                    </a:lnTo>
                    <a:lnTo>
                      <a:pt x="261" y="25"/>
                    </a:lnTo>
                    <a:lnTo>
                      <a:pt x="247" y="21"/>
                    </a:lnTo>
                    <a:lnTo>
                      <a:pt x="232" y="16"/>
                    </a:lnTo>
                    <a:lnTo>
                      <a:pt x="218" y="10"/>
                    </a:lnTo>
                    <a:lnTo>
                      <a:pt x="205" y="7"/>
                    </a:lnTo>
                    <a:lnTo>
                      <a:pt x="193" y="3"/>
                    </a:lnTo>
                    <a:lnTo>
                      <a:pt x="182" y="1"/>
                    </a:lnTo>
                    <a:lnTo>
                      <a:pt x="170" y="0"/>
                    </a:lnTo>
                    <a:lnTo>
                      <a:pt x="160" y="0"/>
                    </a:lnTo>
                    <a:lnTo>
                      <a:pt x="148" y="1"/>
                    </a:lnTo>
                    <a:lnTo>
                      <a:pt x="138" y="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" name="Freeform 52"/>
              <p:cNvSpPr>
                <a:spLocks/>
              </p:cNvSpPr>
              <p:nvPr/>
            </p:nvSpPr>
            <p:spPr bwMode="auto">
              <a:xfrm>
                <a:off x="2159000" y="4170363"/>
                <a:ext cx="311150" cy="28575"/>
              </a:xfrm>
              <a:custGeom>
                <a:avLst/>
                <a:gdLst>
                  <a:gd name="T0" fmla="*/ 0 w 391"/>
                  <a:gd name="T1" fmla="*/ 24 h 37"/>
                  <a:gd name="T2" fmla="*/ 0 w 391"/>
                  <a:gd name="T3" fmla="*/ 4 h 37"/>
                  <a:gd name="T4" fmla="*/ 131 w 391"/>
                  <a:gd name="T5" fmla="*/ 8 h 37"/>
                  <a:gd name="T6" fmla="*/ 299 w 391"/>
                  <a:gd name="T7" fmla="*/ 4 h 37"/>
                  <a:gd name="T8" fmla="*/ 391 w 391"/>
                  <a:gd name="T9" fmla="*/ 0 h 37"/>
                  <a:gd name="T10" fmla="*/ 381 w 391"/>
                  <a:gd name="T11" fmla="*/ 12 h 37"/>
                  <a:gd name="T12" fmla="*/ 373 w 391"/>
                  <a:gd name="T13" fmla="*/ 34 h 37"/>
                  <a:gd name="T14" fmla="*/ 171 w 391"/>
                  <a:gd name="T15" fmla="*/ 37 h 37"/>
                  <a:gd name="T16" fmla="*/ 149 w 391"/>
                  <a:gd name="T17" fmla="*/ 19 h 37"/>
                  <a:gd name="T18" fmla="*/ 65 w 391"/>
                  <a:gd name="T19" fmla="*/ 19 h 37"/>
                  <a:gd name="T20" fmla="*/ 0 w 391"/>
                  <a:gd name="T21" fmla="*/ 2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1" h="37">
                    <a:moveTo>
                      <a:pt x="0" y="24"/>
                    </a:moveTo>
                    <a:lnTo>
                      <a:pt x="0" y="4"/>
                    </a:lnTo>
                    <a:lnTo>
                      <a:pt x="131" y="8"/>
                    </a:lnTo>
                    <a:lnTo>
                      <a:pt x="299" y="4"/>
                    </a:lnTo>
                    <a:lnTo>
                      <a:pt x="391" y="0"/>
                    </a:lnTo>
                    <a:lnTo>
                      <a:pt x="381" y="12"/>
                    </a:lnTo>
                    <a:lnTo>
                      <a:pt x="373" y="34"/>
                    </a:lnTo>
                    <a:lnTo>
                      <a:pt x="171" y="37"/>
                    </a:lnTo>
                    <a:lnTo>
                      <a:pt x="149" y="19"/>
                    </a:lnTo>
                    <a:lnTo>
                      <a:pt x="65" y="19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" name="Freeform 53"/>
              <p:cNvSpPr>
                <a:spLocks/>
              </p:cNvSpPr>
              <p:nvPr/>
            </p:nvSpPr>
            <p:spPr bwMode="auto">
              <a:xfrm>
                <a:off x="2560638" y="4167188"/>
                <a:ext cx="90488" cy="76200"/>
              </a:xfrm>
              <a:custGeom>
                <a:avLst/>
                <a:gdLst>
                  <a:gd name="T0" fmla="*/ 0 w 113"/>
                  <a:gd name="T1" fmla="*/ 0 h 95"/>
                  <a:gd name="T2" fmla="*/ 55 w 113"/>
                  <a:gd name="T3" fmla="*/ 0 h 95"/>
                  <a:gd name="T4" fmla="*/ 55 w 113"/>
                  <a:gd name="T5" fmla="*/ 25 h 95"/>
                  <a:gd name="T6" fmla="*/ 113 w 113"/>
                  <a:gd name="T7" fmla="*/ 80 h 95"/>
                  <a:gd name="T8" fmla="*/ 89 w 113"/>
                  <a:gd name="T9" fmla="*/ 95 h 95"/>
                  <a:gd name="T10" fmla="*/ 51 w 113"/>
                  <a:gd name="T11" fmla="*/ 55 h 95"/>
                  <a:gd name="T12" fmla="*/ 22 w 113"/>
                  <a:gd name="T13" fmla="*/ 22 h 95"/>
                  <a:gd name="T14" fmla="*/ 19 w 113"/>
                  <a:gd name="T15" fmla="*/ 18 h 95"/>
                  <a:gd name="T16" fmla="*/ 13 w 113"/>
                  <a:gd name="T17" fmla="*/ 9 h 95"/>
                  <a:gd name="T18" fmla="*/ 5 w 113"/>
                  <a:gd name="T19" fmla="*/ 2 h 95"/>
                  <a:gd name="T20" fmla="*/ 0 w 113"/>
                  <a:gd name="T2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3" h="95">
                    <a:moveTo>
                      <a:pt x="0" y="0"/>
                    </a:moveTo>
                    <a:lnTo>
                      <a:pt x="55" y="0"/>
                    </a:lnTo>
                    <a:lnTo>
                      <a:pt x="55" y="25"/>
                    </a:lnTo>
                    <a:lnTo>
                      <a:pt x="113" y="80"/>
                    </a:lnTo>
                    <a:lnTo>
                      <a:pt x="89" y="95"/>
                    </a:lnTo>
                    <a:lnTo>
                      <a:pt x="51" y="55"/>
                    </a:lnTo>
                    <a:lnTo>
                      <a:pt x="22" y="22"/>
                    </a:lnTo>
                    <a:lnTo>
                      <a:pt x="19" y="18"/>
                    </a:lnTo>
                    <a:lnTo>
                      <a:pt x="13" y="9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" name="Freeform 54"/>
              <p:cNvSpPr>
                <a:spLocks/>
              </p:cNvSpPr>
              <p:nvPr/>
            </p:nvSpPr>
            <p:spPr bwMode="auto">
              <a:xfrm>
                <a:off x="2638425" y="4146551"/>
                <a:ext cx="319088" cy="38100"/>
              </a:xfrm>
              <a:custGeom>
                <a:avLst/>
                <a:gdLst>
                  <a:gd name="T0" fmla="*/ 0 w 401"/>
                  <a:gd name="T1" fmla="*/ 22 h 48"/>
                  <a:gd name="T2" fmla="*/ 0 w 401"/>
                  <a:gd name="T3" fmla="*/ 48 h 48"/>
                  <a:gd name="T4" fmla="*/ 377 w 401"/>
                  <a:gd name="T5" fmla="*/ 26 h 48"/>
                  <a:gd name="T6" fmla="*/ 401 w 401"/>
                  <a:gd name="T7" fmla="*/ 0 h 48"/>
                  <a:gd name="T8" fmla="*/ 397 w 401"/>
                  <a:gd name="T9" fmla="*/ 0 h 48"/>
                  <a:gd name="T10" fmla="*/ 384 w 401"/>
                  <a:gd name="T11" fmla="*/ 2 h 48"/>
                  <a:gd name="T12" fmla="*/ 366 w 401"/>
                  <a:gd name="T13" fmla="*/ 2 h 48"/>
                  <a:gd name="T14" fmla="*/ 340 w 401"/>
                  <a:gd name="T15" fmla="*/ 4 h 48"/>
                  <a:gd name="T16" fmla="*/ 310 w 401"/>
                  <a:gd name="T17" fmla="*/ 5 h 48"/>
                  <a:gd name="T18" fmla="*/ 278 w 401"/>
                  <a:gd name="T19" fmla="*/ 6 h 48"/>
                  <a:gd name="T20" fmla="*/ 242 w 401"/>
                  <a:gd name="T21" fmla="*/ 8 h 48"/>
                  <a:gd name="T22" fmla="*/ 205 w 401"/>
                  <a:gd name="T23" fmla="*/ 10 h 48"/>
                  <a:gd name="T24" fmla="*/ 169 w 401"/>
                  <a:gd name="T25" fmla="*/ 12 h 48"/>
                  <a:gd name="T26" fmla="*/ 133 w 401"/>
                  <a:gd name="T27" fmla="*/ 14 h 48"/>
                  <a:gd name="T28" fmla="*/ 98 w 401"/>
                  <a:gd name="T29" fmla="*/ 15 h 48"/>
                  <a:gd name="T30" fmla="*/ 68 w 401"/>
                  <a:gd name="T31" fmla="*/ 18 h 48"/>
                  <a:gd name="T32" fmla="*/ 42 w 401"/>
                  <a:gd name="T33" fmla="*/ 19 h 48"/>
                  <a:gd name="T34" fmla="*/ 21 w 401"/>
                  <a:gd name="T35" fmla="*/ 20 h 48"/>
                  <a:gd name="T36" fmla="*/ 7 w 401"/>
                  <a:gd name="T37" fmla="*/ 21 h 48"/>
                  <a:gd name="T38" fmla="*/ 0 w 401"/>
                  <a:gd name="T39" fmla="*/ 2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01" h="48">
                    <a:moveTo>
                      <a:pt x="0" y="22"/>
                    </a:moveTo>
                    <a:lnTo>
                      <a:pt x="0" y="48"/>
                    </a:lnTo>
                    <a:lnTo>
                      <a:pt x="377" y="26"/>
                    </a:lnTo>
                    <a:lnTo>
                      <a:pt x="401" y="0"/>
                    </a:lnTo>
                    <a:lnTo>
                      <a:pt x="397" y="0"/>
                    </a:lnTo>
                    <a:lnTo>
                      <a:pt x="384" y="2"/>
                    </a:lnTo>
                    <a:lnTo>
                      <a:pt x="366" y="2"/>
                    </a:lnTo>
                    <a:lnTo>
                      <a:pt x="340" y="4"/>
                    </a:lnTo>
                    <a:lnTo>
                      <a:pt x="310" y="5"/>
                    </a:lnTo>
                    <a:lnTo>
                      <a:pt x="278" y="6"/>
                    </a:lnTo>
                    <a:lnTo>
                      <a:pt x="242" y="8"/>
                    </a:lnTo>
                    <a:lnTo>
                      <a:pt x="205" y="10"/>
                    </a:lnTo>
                    <a:lnTo>
                      <a:pt x="169" y="12"/>
                    </a:lnTo>
                    <a:lnTo>
                      <a:pt x="133" y="14"/>
                    </a:lnTo>
                    <a:lnTo>
                      <a:pt x="98" y="15"/>
                    </a:lnTo>
                    <a:lnTo>
                      <a:pt x="68" y="18"/>
                    </a:lnTo>
                    <a:lnTo>
                      <a:pt x="42" y="19"/>
                    </a:lnTo>
                    <a:lnTo>
                      <a:pt x="21" y="20"/>
                    </a:lnTo>
                    <a:lnTo>
                      <a:pt x="7" y="21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" name="Freeform 55"/>
              <p:cNvSpPr>
                <a:spLocks/>
              </p:cNvSpPr>
              <p:nvPr/>
            </p:nvSpPr>
            <p:spPr bwMode="auto">
              <a:xfrm>
                <a:off x="3017838" y="4140201"/>
                <a:ext cx="34925" cy="17463"/>
              </a:xfrm>
              <a:custGeom>
                <a:avLst/>
                <a:gdLst>
                  <a:gd name="T0" fmla="*/ 0 w 45"/>
                  <a:gd name="T1" fmla="*/ 4 h 21"/>
                  <a:gd name="T2" fmla="*/ 42 w 45"/>
                  <a:gd name="T3" fmla="*/ 0 h 21"/>
                  <a:gd name="T4" fmla="*/ 45 w 45"/>
                  <a:gd name="T5" fmla="*/ 21 h 21"/>
                  <a:gd name="T6" fmla="*/ 23 w 45"/>
                  <a:gd name="T7" fmla="*/ 16 h 21"/>
                  <a:gd name="T8" fmla="*/ 0 w 45"/>
                  <a:gd name="T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1">
                    <a:moveTo>
                      <a:pt x="0" y="4"/>
                    </a:moveTo>
                    <a:lnTo>
                      <a:pt x="42" y="0"/>
                    </a:lnTo>
                    <a:lnTo>
                      <a:pt x="45" y="21"/>
                    </a:lnTo>
                    <a:lnTo>
                      <a:pt x="23" y="1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" name="Freeform 56"/>
              <p:cNvSpPr>
                <a:spLocks/>
              </p:cNvSpPr>
              <p:nvPr/>
            </p:nvSpPr>
            <p:spPr bwMode="auto">
              <a:xfrm>
                <a:off x="3073400" y="4119563"/>
                <a:ext cx="157163" cy="34925"/>
              </a:xfrm>
              <a:custGeom>
                <a:avLst/>
                <a:gdLst>
                  <a:gd name="T0" fmla="*/ 0 w 198"/>
                  <a:gd name="T1" fmla="*/ 21 h 44"/>
                  <a:gd name="T2" fmla="*/ 0 w 198"/>
                  <a:gd name="T3" fmla="*/ 44 h 44"/>
                  <a:gd name="T4" fmla="*/ 114 w 198"/>
                  <a:gd name="T5" fmla="*/ 26 h 44"/>
                  <a:gd name="T6" fmla="*/ 194 w 198"/>
                  <a:gd name="T7" fmla="*/ 18 h 44"/>
                  <a:gd name="T8" fmla="*/ 198 w 198"/>
                  <a:gd name="T9" fmla="*/ 0 h 44"/>
                  <a:gd name="T10" fmla="*/ 196 w 198"/>
                  <a:gd name="T11" fmla="*/ 0 h 44"/>
                  <a:gd name="T12" fmla="*/ 190 w 198"/>
                  <a:gd name="T13" fmla="*/ 1 h 44"/>
                  <a:gd name="T14" fmla="*/ 179 w 198"/>
                  <a:gd name="T15" fmla="*/ 1 h 44"/>
                  <a:gd name="T16" fmla="*/ 167 w 198"/>
                  <a:gd name="T17" fmla="*/ 3 h 44"/>
                  <a:gd name="T18" fmla="*/ 153 w 198"/>
                  <a:gd name="T19" fmla="*/ 4 h 44"/>
                  <a:gd name="T20" fmla="*/ 136 w 198"/>
                  <a:gd name="T21" fmla="*/ 6 h 44"/>
                  <a:gd name="T22" fmla="*/ 118 w 198"/>
                  <a:gd name="T23" fmla="*/ 8 h 44"/>
                  <a:gd name="T24" fmla="*/ 100 w 198"/>
                  <a:gd name="T25" fmla="*/ 9 h 44"/>
                  <a:gd name="T26" fmla="*/ 81 w 198"/>
                  <a:gd name="T27" fmla="*/ 11 h 44"/>
                  <a:gd name="T28" fmla="*/ 63 w 198"/>
                  <a:gd name="T29" fmla="*/ 12 h 44"/>
                  <a:gd name="T30" fmla="*/ 47 w 198"/>
                  <a:gd name="T31" fmla="*/ 15 h 44"/>
                  <a:gd name="T32" fmla="*/ 32 w 198"/>
                  <a:gd name="T33" fmla="*/ 16 h 44"/>
                  <a:gd name="T34" fmla="*/ 19 w 198"/>
                  <a:gd name="T35" fmla="*/ 18 h 44"/>
                  <a:gd name="T36" fmla="*/ 9 w 198"/>
                  <a:gd name="T37" fmla="*/ 19 h 44"/>
                  <a:gd name="T38" fmla="*/ 2 w 198"/>
                  <a:gd name="T39" fmla="*/ 19 h 44"/>
                  <a:gd name="T40" fmla="*/ 0 w 198"/>
                  <a:gd name="T41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8" h="44">
                    <a:moveTo>
                      <a:pt x="0" y="21"/>
                    </a:moveTo>
                    <a:lnTo>
                      <a:pt x="0" y="44"/>
                    </a:lnTo>
                    <a:lnTo>
                      <a:pt x="114" y="26"/>
                    </a:lnTo>
                    <a:lnTo>
                      <a:pt x="194" y="18"/>
                    </a:lnTo>
                    <a:lnTo>
                      <a:pt x="198" y="0"/>
                    </a:lnTo>
                    <a:lnTo>
                      <a:pt x="196" y="0"/>
                    </a:lnTo>
                    <a:lnTo>
                      <a:pt x="190" y="1"/>
                    </a:lnTo>
                    <a:lnTo>
                      <a:pt x="179" y="1"/>
                    </a:lnTo>
                    <a:lnTo>
                      <a:pt x="167" y="3"/>
                    </a:lnTo>
                    <a:lnTo>
                      <a:pt x="153" y="4"/>
                    </a:lnTo>
                    <a:lnTo>
                      <a:pt x="136" y="6"/>
                    </a:lnTo>
                    <a:lnTo>
                      <a:pt x="118" y="8"/>
                    </a:lnTo>
                    <a:lnTo>
                      <a:pt x="100" y="9"/>
                    </a:lnTo>
                    <a:lnTo>
                      <a:pt x="81" y="11"/>
                    </a:lnTo>
                    <a:lnTo>
                      <a:pt x="63" y="12"/>
                    </a:lnTo>
                    <a:lnTo>
                      <a:pt x="47" y="15"/>
                    </a:lnTo>
                    <a:lnTo>
                      <a:pt x="32" y="16"/>
                    </a:lnTo>
                    <a:lnTo>
                      <a:pt x="19" y="18"/>
                    </a:lnTo>
                    <a:lnTo>
                      <a:pt x="9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" name="Freeform 57"/>
              <p:cNvSpPr>
                <a:spLocks/>
              </p:cNvSpPr>
              <p:nvPr/>
            </p:nvSpPr>
            <p:spPr bwMode="auto">
              <a:xfrm>
                <a:off x="2635250" y="4014788"/>
                <a:ext cx="130175" cy="149225"/>
              </a:xfrm>
              <a:custGeom>
                <a:avLst/>
                <a:gdLst>
                  <a:gd name="T0" fmla="*/ 98 w 163"/>
                  <a:gd name="T1" fmla="*/ 0 h 186"/>
                  <a:gd name="T2" fmla="*/ 0 w 163"/>
                  <a:gd name="T3" fmla="*/ 186 h 186"/>
                  <a:gd name="T4" fmla="*/ 138 w 163"/>
                  <a:gd name="T5" fmla="*/ 177 h 186"/>
                  <a:gd name="T6" fmla="*/ 163 w 163"/>
                  <a:gd name="T7" fmla="*/ 40 h 186"/>
                  <a:gd name="T8" fmla="*/ 149 w 163"/>
                  <a:gd name="T9" fmla="*/ 23 h 186"/>
                  <a:gd name="T10" fmla="*/ 98 w 163"/>
                  <a:gd name="T11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3" h="186">
                    <a:moveTo>
                      <a:pt x="98" y="0"/>
                    </a:moveTo>
                    <a:lnTo>
                      <a:pt x="0" y="186"/>
                    </a:lnTo>
                    <a:lnTo>
                      <a:pt x="138" y="177"/>
                    </a:lnTo>
                    <a:lnTo>
                      <a:pt x="163" y="40"/>
                    </a:lnTo>
                    <a:lnTo>
                      <a:pt x="149" y="23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" name="Freeform 58"/>
              <p:cNvSpPr>
                <a:spLocks/>
              </p:cNvSpPr>
              <p:nvPr/>
            </p:nvSpPr>
            <p:spPr bwMode="auto">
              <a:xfrm>
                <a:off x="2641600" y="4240213"/>
                <a:ext cx="87313" cy="58738"/>
              </a:xfrm>
              <a:custGeom>
                <a:avLst/>
                <a:gdLst>
                  <a:gd name="T0" fmla="*/ 55 w 110"/>
                  <a:gd name="T1" fmla="*/ 5 h 74"/>
                  <a:gd name="T2" fmla="*/ 110 w 110"/>
                  <a:gd name="T3" fmla="*/ 0 h 74"/>
                  <a:gd name="T4" fmla="*/ 99 w 110"/>
                  <a:gd name="T5" fmla="*/ 74 h 74"/>
                  <a:gd name="T6" fmla="*/ 65 w 110"/>
                  <a:gd name="T7" fmla="*/ 33 h 74"/>
                  <a:gd name="T8" fmla="*/ 0 w 110"/>
                  <a:gd name="T9" fmla="*/ 48 h 74"/>
                  <a:gd name="T10" fmla="*/ 2 w 110"/>
                  <a:gd name="T11" fmla="*/ 25 h 74"/>
                  <a:gd name="T12" fmla="*/ 54 w 110"/>
                  <a:gd name="T13" fmla="*/ 20 h 74"/>
                  <a:gd name="T14" fmla="*/ 55 w 110"/>
                  <a:gd name="T15" fmla="*/ 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74">
                    <a:moveTo>
                      <a:pt x="55" y="5"/>
                    </a:moveTo>
                    <a:lnTo>
                      <a:pt x="110" y="0"/>
                    </a:lnTo>
                    <a:lnTo>
                      <a:pt x="99" y="74"/>
                    </a:lnTo>
                    <a:lnTo>
                      <a:pt x="65" y="33"/>
                    </a:lnTo>
                    <a:lnTo>
                      <a:pt x="0" y="48"/>
                    </a:lnTo>
                    <a:lnTo>
                      <a:pt x="2" y="25"/>
                    </a:lnTo>
                    <a:lnTo>
                      <a:pt x="54" y="20"/>
                    </a:lnTo>
                    <a:lnTo>
                      <a:pt x="55" y="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" name="Freeform 59"/>
              <p:cNvSpPr>
                <a:spLocks/>
              </p:cNvSpPr>
              <p:nvPr/>
            </p:nvSpPr>
            <p:spPr bwMode="auto">
              <a:xfrm>
                <a:off x="2444750" y="4352926"/>
                <a:ext cx="280988" cy="77788"/>
              </a:xfrm>
              <a:custGeom>
                <a:avLst/>
                <a:gdLst>
                  <a:gd name="T0" fmla="*/ 0 w 355"/>
                  <a:gd name="T1" fmla="*/ 57 h 97"/>
                  <a:gd name="T2" fmla="*/ 278 w 355"/>
                  <a:gd name="T3" fmla="*/ 0 h 97"/>
                  <a:gd name="T4" fmla="*/ 313 w 355"/>
                  <a:gd name="T5" fmla="*/ 40 h 97"/>
                  <a:gd name="T6" fmla="*/ 355 w 355"/>
                  <a:gd name="T7" fmla="*/ 57 h 97"/>
                  <a:gd name="T8" fmla="*/ 355 w 355"/>
                  <a:gd name="T9" fmla="*/ 87 h 97"/>
                  <a:gd name="T10" fmla="*/ 183 w 355"/>
                  <a:gd name="T11" fmla="*/ 91 h 97"/>
                  <a:gd name="T12" fmla="*/ 96 w 355"/>
                  <a:gd name="T13" fmla="*/ 97 h 97"/>
                  <a:gd name="T14" fmla="*/ 30 w 355"/>
                  <a:gd name="T15" fmla="*/ 91 h 97"/>
                  <a:gd name="T16" fmla="*/ 52 w 355"/>
                  <a:gd name="T17" fmla="*/ 62 h 97"/>
                  <a:gd name="T18" fmla="*/ 0 w 355"/>
                  <a:gd name="T19" fmla="*/ 5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5" h="97">
                    <a:moveTo>
                      <a:pt x="0" y="57"/>
                    </a:moveTo>
                    <a:lnTo>
                      <a:pt x="278" y="0"/>
                    </a:lnTo>
                    <a:lnTo>
                      <a:pt x="313" y="40"/>
                    </a:lnTo>
                    <a:lnTo>
                      <a:pt x="355" y="57"/>
                    </a:lnTo>
                    <a:lnTo>
                      <a:pt x="355" y="87"/>
                    </a:lnTo>
                    <a:lnTo>
                      <a:pt x="183" y="91"/>
                    </a:lnTo>
                    <a:lnTo>
                      <a:pt x="96" y="97"/>
                    </a:lnTo>
                    <a:lnTo>
                      <a:pt x="30" y="91"/>
                    </a:lnTo>
                    <a:lnTo>
                      <a:pt x="52" y="6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" name="Freeform 60"/>
              <p:cNvSpPr>
                <a:spLocks/>
              </p:cNvSpPr>
              <p:nvPr/>
            </p:nvSpPr>
            <p:spPr bwMode="auto">
              <a:xfrm>
                <a:off x="3005138" y="4146551"/>
                <a:ext cx="68263" cy="104775"/>
              </a:xfrm>
              <a:custGeom>
                <a:avLst/>
                <a:gdLst>
                  <a:gd name="T0" fmla="*/ 22 w 88"/>
                  <a:gd name="T1" fmla="*/ 0 h 132"/>
                  <a:gd name="T2" fmla="*/ 44 w 88"/>
                  <a:gd name="T3" fmla="*/ 41 h 132"/>
                  <a:gd name="T4" fmla="*/ 44 w 88"/>
                  <a:gd name="T5" fmla="*/ 69 h 132"/>
                  <a:gd name="T6" fmla="*/ 25 w 88"/>
                  <a:gd name="T7" fmla="*/ 91 h 132"/>
                  <a:gd name="T8" fmla="*/ 0 w 88"/>
                  <a:gd name="T9" fmla="*/ 121 h 132"/>
                  <a:gd name="T10" fmla="*/ 47 w 88"/>
                  <a:gd name="T11" fmla="*/ 132 h 132"/>
                  <a:gd name="T12" fmla="*/ 62 w 88"/>
                  <a:gd name="T13" fmla="*/ 121 h 132"/>
                  <a:gd name="T14" fmla="*/ 74 w 88"/>
                  <a:gd name="T15" fmla="*/ 112 h 132"/>
                  <a:gd name="T16" fmla="*/ 82 w 88"/>
                  <a:gd name="T17" fmla="*/ 103 h 132"/>
                  <a:gd name="T18" fmla="*/ 87 w 88"/>
                  <a:gd name="T19" fmla="*/ 94 h 132"/>
                  <a:gd name="T20" fmla="*/ 88 w 88"/>
                  <a:gd name="T21" fmla="*/ 83 h 132"/>
                  <a:gd name="T22" fmla="*/ 87 w 88"/>
                  <a:gd name="T23" fmla="*/ 72 h 132"/>
                  <a:gd name="T24" fmla="*/ 83 w 88"/>
                  <a:gd name="T25" fmla="*/ 58 h 132"/>
                  <a:gd name="T26" fmla="*/ 76 w 88"/>
                  <a:gd name="T27" fmla="*/ 41 h 132"/>
                  <a:gd name="T28" fmla="*/ 74 w 88"/>
                  <a:gd name="T29" fmla="*/ 38 h 132"/>
                  <a:gd name="T30" fmla="*/ 68 w 88"/>
                  <a:gd name="T31" fmla="*/ 34 h 132"/>
                  <a:gd name="T32" fmla="*/ 60 w 88"/>
                  <a:gd name="T33" fmla="*/ 27 h 132"/>
                  <a:gd name="T34" fmla="*/ 51 w 88"/>
                  <a:gd name="T35" fmla="*/ 19 h 132"/>
                  <a:gd name="T36" fmla="*/ 40 w 88"/>
                  <a:gd name="T37" fmla="*/ 12 h 132"/>
                  <a:gd name="T38" fmla="*/ 32 w 88"/>
                  <a:gd name="T39" fmla="*/ 5 h 132"/>
                  <a:gd name="T40" fmla="*/ 25 w 88"/>
                  <a:gd name="T41" fmla="*/ 2 h 132"/>
                  <a:gd name="T42" fmla="*/ 22 w 88"/>
                  <a:gd name="T4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8" h="132">
                    <a:moveTo>
                      <a:pt x="22" y="0"/>
                    </a:moveTo>
                    <a:lnTo>
                      <a:pt x="44" y="41"/>
                    </a:lnTo>
                    <a:lnTo>
                      <a:pt x="44" y="69"/>
                    </a:lnTo>
                    <a:lnTo>
                      <a:pt x="25" y="91"/>
                    </a:lnTo>
                    <a:lnTo>
                      <a:pt x="0" y="121"/>
                    </a:lnTo>
                    <a:lnTo>
                      <a:pt x="47" y="132"/>
                    </a:lnTo>
                    <a:lnTo>
                      <a:pt x="62" y="121"/>
                    </a:lnTo>
                    <a:lnTo>
                      <a:pt x="74" y="112"/>
                    </a:lnTo>
                    <a:lnTo>
                      <a:pt x="82" y="103"/>
                    </a:lnTo>
                    <a:lnTo>
                      <a:pt x="87" y="94"/>
                    </a:lnTo>
                    <a:lnTo>
                      <a:pt x="88" y="83"/>
                    </a:lnTo>
                    <a:lnTo>
                      <a:pt x="87" y="72"/>
                    </a:lnTo>
                    <a:lnTo>
                      <a:pt x="83" y="58"/>
                    </a:lnTo>
                    <a:lnTo>
                      <a:pt x="76" y="41"/>
                    </a:lnTo>
                    <a:lnTo>
                      <a:pt x="74" y="38"/>
                    </a:lnTo>
                    <a:lnTo>
                      <a:pt x="68" y="34"/>
                    </a:lnTo>
                    <a:lnTo>
                      <a:pt x="60" y="27"/>
                    </a:lnTo>
                    <a:lnTo>
                      <a:pt x="51" y="19"/>
                    </a:lnTo>
                    <a:lnTo>
                      <a:pt x="40" y="12"/>
                    </a:lnTo>
                    <a:lnTo>
                      <a:pt x="32" y="5"/>
                    </a:lnTo>
                    <a:lnTo>
                      <a:pt x="25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" name="Freeform 61"/>
              <p:cNvSpPr>
                <a:spLocks/>
              </p:cNvSpPr>
              <p:nvPr/>
            </p:nvSpPr>
            <p:spPr bwMode="auto">
              <a:xfrm>
                <a:off x="2936875" y="4140201"/>
                <a:ext cx="93663" cy="103188"/>
              </a:xfrm>
              <a:custGeom>
                <a:avLst/>
                <a:gdLst>
                  <a:gd name="T0" fmla="*/ 59 w 119"/>
                  <a:gd name="T1" fmla="*/ 0 h 130"/>
                  <a:gd name="T2" fmla="*/ 71 w 119"/>
                  <a:gd name="T3" fmla="*/ 1 h 130"/>
                  <a:gd name="T4" fmla="*/ 82 w 119"/>
                  <a:gd name="T5" fmla="*/ 6 h 130"/>
                  <a:gd name="T6" fmla="*/ 92 w 119"/>
                  <a:gd name="T7" fmla="*/ 12 h 130"/>
                  <a:gd name="T8" fmla="*/ 101 w 119"/>
                  <a:gd name="T9" fmla="*/ 20 h 130"/>
                  <a:gd name="T10" fmla="*/ 108 w 119"/>
                  <a:gd name="T11" fmla="*/ 29 h 130"/>
                  <a:gd name="T12" fmla="*/ 114 w 119"/>
                  <a:gd name="T13" fmla="*/ 41 h 130"/>
                  <a:gd name="T14" fmla="*/ 117 w 119"/>
                  <a:gd name="T15" fmla="*/ 52 h 130"/>
                  <a:gd name="T16" fmla="*/ 119 w 119"/>
                  <a:gd name="T17" fmla="*/ 65 h 130"/>
                  <a:gd name="T18" fmla="*/ 117 w 119"/>
                  <a:gd name="T19" fmla="*/ 77 h 130"/>
                  <a:gd name="T20" fmla="*/ 114 w 119"/>
                  <a:gd name="T21" fmla="*/ 90 h 130"/>
                  <a:gd name="T22" fmla="*/ 108 w 119"/>
                  <a:gd name="T23" fmla="*/ 102 h 130"/>
                  <a:gd name="T24" fmla="*/ 101 w 119"/>
                  <a:gd name="T25" fmla="*/ 111 h 130"/>
                  <a:gd name="T26" fmla="*/ 92 w 119"/>
                  <a:gd name="T27" fmla="*/ 119 h 130"/>
                  <a:gd name="T28" fmla="*/ 82 w 119"/>
                  <a:gd name="T29" fmla="*/ 125 h 130"/>
                  <a:gd name="T30" fmla="*/ 71 w 119"/>
                  <a:gd name="T31" fmla="*/ 129 h 130"/>
                  <a:gd name="T32" fmla="*/ 59 w 119"/>
                  <a:gd name="T33" fmla="*/ 130 h 130"/>
                  <a:gd name="T34" fmla="*/ 47 w 119"/>
                  <a:gd name="T35" fmla="*/ 129 h 130"/>
                  <a:gd name="T36" fmla="*/ 36 w 119"/>
                  <a:gd name="T37" fmla="*/ 125 h 130"/>
                  <a:gd name="T38" fmla="*/ 26 w 119"/>
                  <a:gd name="T39" fmla="*/ 119 h 130"/>
                  <a:gd name="T40" fmla="*/ 17 w 119"/>
                  <a:gd name="T41" fmla="*/ 111 h 130"/>
                  <a:gd name="T42" fmla="*/ 10 w 119"/>
                  <a:gd name="T43" fmla="*/ 102 h 130"/>
                  <a:gd name="T44" fmla="*/ 5 w 119"/>
                  <a:gd name="T45" fmla="*/ 90 h 130"/>
                  <a:gd name="T46" fmla="*/ 1 w 119"/>
                  <a:gd name="T47" fmla="*/ 77 h 130"/>
                  <a:gd name="T48" fmla="*/ 0 w 119"/>
                  <a:gd name="T49" fmla="*/ 65 h 130"/>
                  <a:gd name="T50" fmla="*/ 1 w 119"/>
                  <a:gd name="T51" fmla="*/ 52 h 130"/>
                  <a:gd name="T52" fmla="*/ 5 w 119"/>
                  <a:gd name="T53" fmla="*/ 41 h 130"/>
                  <a:gd name="T54" fmla="*/ 10 w 119"/>
                  <a:gd name="T55" fmla="*/ 29 h 130"/>
                  <a:gd name="T56" fmla="*/ 17 w 119"/>
                  <a:gd name="T57" fmla="*/ 20 h 130"/>
                  <a:gd name="T58" fmla="*/ 26 w 119"/>
                  <a:gd name="T59" fmla="*/ 12 h 130"/>
                  <a:gd name="T60" fmla="*/ 36 w 119"/>
                  <a:gd name="T61" fmla="*/ 6 h 130"/>
                  <a:gd name="T62" fmla="*/ 47 w 119"/>
                  <a:gd name="T63" fmla="*/ 1 h 130"/>
                  <a:gd name="T64" fmla="*/ 59 w 119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9" h="130">
                    <a:moveTo>
                      <a:pt x="59" y="0"/>
                    </a:moveTo>
                    <a:lnTo>
                      <a:pt x="71" y="1"/>
                    </a:lnTo>
                    <a:lnTo>
                      <a:pt x="82" y="6"/>
                    </a:lnTo>
                    <a:lnTo>
                      <a:pt x="92" y="12"/>
                    </a:lnTo>
                    <a:lnTo>
                      <a:pt x="101" y="20"/>
                    </a:lnTo>
                    <a:lnTo>
                      <a:pt x="108" y="29"/>
                    </a:lnTo>
                    <a:lnTo>
                      <a:pt x="114" y="41"/>
                    </a:lnTo>
                    <a:lnTo>
                      <a:pt x="117" y="52"/>
                    </a:lnTo>
                    <a:lnTo>
                      <a:pt x="119" y="65"/>
                    </a:lnTo>
                    <a:lnTo>
                      <a:pt x="117" y="77"/>
                    </a:lnTo>
                    <a:lnTo>
                      <a:pt x="114" y="90"/>
                    </a:lnTo>
                    <a:lnTo>
                      <a:pt x="108" y="102"/>
                    </a:lnTo>
                    <a:lnTo>
                      <a:pt x="101" y="111"/>
                    </a:lnTo>
                    <a:lnTo>
                      <a:pt x="92" y="119"/>
                    </a:lnTo>
                    <a:lnTo>
                      <a:pt x="82" y="125"/>
                    </a:lnTo>
                    <a:lnTo>
                      <a:pt x="71" y="129"/>
                    </a:lnTo>
                    <a:lnTo>
                      <a:pt x="59" y="130"/>
                    </a:lnTo>
                    <a:lnTo>
                      <a:pt x="47" y="129"/>
                    </a:lnTo>
                    <a:lnTo>
                      <a:pt x="36" y="125"/>
                    </a:lnTo>
                    <a:lnTo>
                      <a:pt x="26" y="119"/>
                    </a:lnTo>
                    <a:lnTo>
                      <a:pt x="17" y="111"/>
                    </a:lnTo>
                    <a:lnTo>
                      <a:pt x="10" y="102"/>
                    </a:lnTo>
                    <a:lnTo>
                      <a:pt x="5" y="90"/>
                    </a:lnTo>
                    <a:lnTo>
                      <a:pt x="1" y="77"/>
                    </a:lnTo>
                    <a:lnTo>
                      <a:pt x="0" y="65"/>
                    </a:lnTo>
                    <a:lnTo>
                      <a:pt x="1" y="52"/>
                    </a:lnTo>
                    <a:lnTo>
                      <a:pt x="5" y="41"/>
                    </a:lnTo>
                    <a:lnTo>
                      <a:pt x="10" y="29"/>
                    </a:lnTo>
                    <a:lnTo>
                      <a:pt x="17" y="20"/>
                    </a:lnTo>
                    <a:lnTo>
                      <a:pt x="26" y="12"/>
                    </a:lnTo>
                    <a:lnTo>
                      <a:pt x="36" y="6"/>
                    </a:lnTo>
                    <a:lnTo>
                      <a:pt x="47" y="1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" name="Freeform 62"/>
              <p:cNvSpPr>
                <a:spLocks/>
              </p:cNvSpPr>
              <p:nvPr/>
            </p:nvSpPr>
            <p:spPr bwMode="auto">
              <a:xfrm>
                <a:off x="2947988" y="4154488"/>
                <a:ext cx="68263" cy="73025"/>
              </a:xfrm>
              <a:custGeom>
                <a:avLst/>
                <a:gdLst>
                  <a:gd name="T0" fmla="*/ 43 w 85"/>
                  <a:gd name="T1" fmla="*/ 0 h 93"/>
                  <a:gd name="T2" fmla="*/ 52 w 85"/>
                  <a:gd name="T3" fmla="*/ 1 h 93"/>
                  <a:gd name="T4" fmla="*/ 60 w 85"/>
                  <a:gd name="T5" fmla="*/ 3 h 93"/>
                  <a:gd name="T6" fmla="*/ 67 w 85"/>
                  <a:gd name="T7" fmla="*/ 8 h 93"/>
                  <a:gd name="T8" fmla="*/ 72 w 85"/>
                  <a:gd name="T9" fmla="*/ 13 h 93"/>
                  <a:gd name="T10" fmla="*/ 78 w 85"/>
                  <a:gd name="T11" fmla="*/ 20 h 93"/>
                  <a:gd name="T12" fmla="*/ 82 w 85"/>
                  <a:gd name="T13" fmla="*/ 28 h 93"/>
                  <a:gd name="T14" fmla="*/ 84 w 85"/>
                  <a:gd name="T15" fmla="*/ 38 h 93"/>
                  <a:gd name="T16" fmla="*/ 85 w 85"/>
                  <a:gd name="T17" fmla="*/ 47 h 93"/>
                  <a:gd name="T18" fmla="*/ 84 w 85"/>
                  <a:gd name="T19" fmla="*/ 56 h 93"/>
                  <a:gd name="T20" fmla="*/ 82 w 85"/>
                  <a:gd name="T21" fmla="*/ 65 h 93"/>
                  <a:gd name="T22" fmla="*/ 78 w 85"/>
                  <a:gd name="T23" fmla="*/ 72 h 93"/>
                  <a:gd name="T24" fmla="*/ 72 w 85"/>
                  <a:gd name="T25" fmla="*/ 79 h 93"/>
                  <a:gd name="T26" fmla="*/ 67 w 85"/>
                  <a:gd name="T27" fmla="*/ 85 h 93"/>
                  <a:gd name="T28" fmla="*/ 60 w 85"/>
                  <a:gd name="T29" fmla="*/ 89 h 93"/>
                  <a:gd name="T30" fmla="*/ 52 w 85"/>
                  <a:gd name="T31" fmla="*/ 92 h 93"/>
                  <a:gd name="T32" fmla="*/ 43 w 85"/>
                  <a:gd name="T33" fmla="*/ 93 h 93"/>
                  <a:gd name="T34" fmla="*/ 34 w 85"/>
                  <a:gd name="T35" fmla="*/ 92 h 93"/>
                  <a:gd name="T36" fmla="*/ 26 w 85"/>
                  <a:gd name="T37" fmla="*/ 89 h 93"/>
                  <a:gd name="T38" fmla="*/ 19 w 85"/>
                  <a:gd name="T39" fmla="*/ 85 h 93"/>
                  <a:gd name="T40" fmla="*/ 13 w 85"/>
                  <a:gd name="T41" fmla="*/ 79 h 93"/>
                  <a:gd name="T42" fmla="*/ 7 w 85"/>
                  <a:gd name="T43" fmla="*/ 72 h 93"/>
                  <a:gd name="T44" fmla="*/ 3 w 85"/>
                  <a:gd name="T45" fmla="*/ 65 h 93"/>
                  <a:gd name="T46" fmla="*/ 1 w 85"/>
                  <a:gd name="T47" fmla="*/ 56 h 93"/>
                  <a:gd name="T48" fmla="*/ 0 w 85"/>
                  <a:gd name="T49" fmla="*/ 47 h 93"/>
                  <a:gd name="T50" fmla="*/ 1 w 85"/>
                  <a:gd name="T51" fmla="*/ 38 h 93"/>
                  <a:gd name="T52" fmla="*/ 3 w 85"/>
                  <a:gd name="T53" fmla="*/ 28 h 93"/>
                  <a:gd name="T54" fmla="*/ 7 w 85"/>
                  <a:gd name="T55" fmla="*/ 20 h 93"/>
                  <a:gd name="T56" fmla="*/ 13 w 85"/>
                  <a:gd name="T57" fmla="*/ 13 h 93"/>
                  <a:gd name="T58" fmla="*/ 19 w 85"/>
                  <a:gd name="T59" fmla="*/ 8 h 93"/>
                  <a:gd name="T60" fmla="*/ 26 w 85"/>
                  <a:gd name="T61" fmla="*/ 3 h 93"/>
                  <a:gd name="T62" fmla="*/ 34 w 85"/>
                  <a:gd name="T63" fmla="*/ 1 h 93"/>
                  <a:gd name="T64" fmla="*/ 43 w 85"/>
                  <a:gd name="T6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5" h="93">
                    <a:moveTo>
                      <a:pt x="43" y="0"/>
                    </a:moveTo>
                    <a:lnTo>
                      <a:pt x="52" y="1"/>
                    </a:lnTo>
                    <a:lnTo>
                      <a:pt x="60" y="3"/>
                    </a:lnTo>
                    <a:lnTo>
                      <a:pt x="67" y="8"/>
                    </a:lnTo>
                    <a:lnTo>
                      <a:pt x="72" y="13"/>
                    </a:lnTo>
                    <a:lnTo>
                      <a:pt x="78" y="20"/>
                    </a:lnTo>
                    <a:lnTo>
                      <a:pt x="82" y="28"/>
                    </a:lnTo>
                    <a:lnTo>
                      <a:pt x="84" y="38"/>
                    </a:lnTo>
                    <a:lnTo>
                      <a:pt x="85" y="47"/>
                    </a:lnTo>
                    <a:lnTo>
                      <a:pt x="84" y="56"/>
                    </a:lnTo>
                    <a:lnTo>
                      <a:pt x="82" y="65"/>
                    </a:lnTo>
                    <a:lnTo>
                      <a:pt x="78" y="72"/>
                    </a:lnTo>
                    <a:lnTo>
                      <a:pt x="72" y="79"/>
                    </a:lnTo>
                    <a:lnTo>
                      <a:pt x="67" y="85"/>
                    </a:lnTo>
                    <a:lnTo>
                      <a:pt x="60" y="89"/>
                    </a:lnTo>
                    <a:lnTo>
                      <a:pt x="52" y="92"/>
                    </a:lnTo>
                    <a:lnTo>
                      <a:pt x="43" y="93"/>
                    </a:lnTo>
                    <a:lnTo>
                      <a:pt x="34" y="92"/>
                    </a:lnTo>
                    <a:lnTo>
                      <a:pt x="26" y="89"/>
                    </a:lnTo>
                    <a:lnTo>
                      <a:pt x="19" y="85"/>
                    </a:lnTo>
                    <a:lnTo>
                      <a:pt x="13" y="79"/>
                    </a:lnTo>
                    <a:lnTo>
                      <a:pt x="7" y="72"/>
                    </a:lnTo>
                    <a:lnTo>
                      <a:pt x="3" y="65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3" y="28"/>
                    </a:lnTo>
                    <a:lnTo>
                      <a:pt x="7" y="20"/>
                    </a:lnTo>
                    <a:lnTo>
                      <a:pt x="13" y="13"/>
                    </a:lnTo>
                    <a:lnTo>
                      <a:pt x="19" y="8"/>
                    </a:lnTo>
                    <a:lnTo>
                      <a:pt x="26" y="3"/>
                    </a:lnTo>
                    <a:lnTo>
                      <a:pt x="34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" name="Freeform 63"/>
              <p:cNvSpPr>
                <a:spLocks/>
              </p:cNvSpPr>
              <p:nvPr/>
            </p:nvSpPr>
            <p:spPr bwMode="auto">
              <a:xfrm>
                <a:off x="2994025" y="4140201"/>
                <a:ext cx="41275" cy="103188"/>
              </a:xfrm>
              <a:custGeom>
                <a:avLst/>
                <a:gdLst>
                  <a:gd name="T0" fmla="*/ 0 w 52"/>
                  <a:gd name="T1" fmla="*/ 0 h 129"/>
                  <a:gd name="T2" fmla="*/ 24 w 52"/>
                  <a:gd name="T3" fmla="*/ 6 h 129"/>
                  <a:gd name="T4" fmla="*/ 35 w 52"/>
                  <a:gd name="T5" fmla="*/ 16 h 129"/>
                  <a:gd name="T6" fmla="*/ 43 w 52"/>
                  <a:gd name="T7" fmla="*/ 29 h 129"/>
                  <a:gd name="T8" fmla="*/ 49 w 52"/>
                  <a:gd name="T9" fmla="*/ 42 h 129"/>
                  <a:gd name="T10" fmla="*/ 52 w 52"/>
                  <a:gd name="T11" fmla="*/ 54 h 129"/>
                  <a:gd name="T12" fmla="*/ 52 w 52"/>
                  <a:gd name="T13" fmla="*/ 68 h 129"/>
                  <a:gd name="T14" fmla="*/ 50 w 52"/>
                  <a:gd name="T15" fmla="*/ 82 h 129"/>
                  <a:gd name="T16" fmla="*/ 47 w 52"/>
                  <a:gd name="T17" fmla="*/ 95 h 129"/>
                  <a:gd name="T18" fmla="*/ 40 w 52"/>
                  <a:gd name="T19" fmla="*/ 106 h 129"/>
                  <a:gd name="T20" fmla="*/ 28 w 52"/>
                  <a:gd name="T21" fmla="*/ 121 h 129"/>
                  <a:gd name="T22" fmla="*/ 7 w 52"/>
                  <a:gd name="T23" fmla="*/ 129 h 129"/>
                  <a:gd name="T24" fmla="*/ 5 w 52"/>
                  <a:gd name="T25" fmla="*/ 126 h 129"/>
                  <a:gd name="T26" fmla="*/ 18 w 52"/>
                  <a:gd name="T27" fmla="*/ 119 h 129"/>
                  <a:gd name="T28" fmla="*/ 29 w 52"/>
                  <a:gd name="T29" fmla="*/ 107 h 129"/>
                  <a:gd name="T30" fmla="*/ 37 w 52"/>
                  <a:gd name="T31" fmla="*/ 92 h 129"/>
                  <a:gd name="T32" fmla="*/ 42 w 52"/>
                  <a:gd name="T33" fmla="*/ 76 h 129"/>
                  <a:gd name="T34" fmla="*/ 43 w 52"/>
                  <a:gd name="T35" fmla="*/ 58 h 129"/>
                  <a:gd name="T36" fmla="*/ 40 w 52"/>
                  <a:gd name="T37" fmla="*/ 41 h 129"/>
                  <a:gd name="T38" fmla="*/ 32 w 52"/>
                  <a:gd name="T39" fmla="*/ 24 h 129"/>
                  <a:gd name="T40" fmla="*/ 18 w 52"/>
                  <a:gd name="T41" fmla="*/ 10 h 129"/>
                  <a:gd name="T42" fmla="*/ 18 w 52"/>
                  <a:gd name="T43" fmla="*/ 8 h 129"/>
                  <a:gd name="T44" fmla="*/ 12 w 52"/>
                  <a:gd name="T45" fmla="*/ 5 h 129"/>
                  <a:gd name="T46" fmla="*/ 5 w 52"/>
                  <a:gd name="T47" fmla="*/ 1 h 129"/>
                  <a:gd name="T48" fmla="*/ 0 w 52"/>
                  <a:gd name="T4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2" h="129">
                    <a:moveTo>
                      <a:pt x="0" y="0"/>
                    </a:moveTo>
                    <a:lnTo>
                      <a:pt x="24" y="6"/>
                    </a:lnTo>
                    <a:lnTo>
                      <a:pt x="35" y="16"/>
                    </a:lnTo>
                    <a:lnTo>
                      <a:pt x="43" y="29"/>
                    </a:lnTo>
                    <a:lnTo>
                      <a:pt x="49" y="42"/>
                    </a:lnTo>
                    <a:lnTo>
                      <a:pt x="52" y="54"/>
                    </a:lnTo>
                    <a:lnTo>
                      <a:pt x="52" y="68"/>
                    </a:lnTo>
                    <a:lnTo>
                      <a:pt x="50" y="82"/>
                    </a:lnTo>
                    <a:lnTo>
                      <a:pt x="47" y="95"/>
                    </a:lnTo>
                    <a:lnTo>
                      <a:pt x="40" y="106"/>
                    </a:lnTo>
                    <a:lnTo>
                      <a:pt x="28" y="121"/>
                    </a:lnTo>
                    <a:lnTo>
                      <a:pt x="7" y="129"/>
                    </a:lnTo>
                    <a:lnTo>
                      <a:pt x="5" y="126"/>
                    </a:lnTo>
                    <a:lnTo>
                      <a:pt x="18" y="119"/>
                    </a:lnTo>
                    <a:lnTo>
                      <a:pt x="29" y="107"/>
                    </a:lnTo>
                    <a:lnTo>
                      <a:pt x="37" y="92"/>
                    </a:lnTo>
                    <a:lnTo>
                      <a:pt x="42" y="76"/>
                    </a:lnTo>
                    <a:lnTo>
                      <a:pt x="43" y="58"/>
                    </a:lnTo>
                    <a:lnTo>
                      <a:pt x="40" y="41"/>
                    </a:lnTo>
                    <a:lnTo>
                      <a:pt x="32" y="24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2" y="5"/>
                    </a:lnTo>
                    <a:lnTo>
                      <a:pt x="5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" name="Freeform 64"/>
              <p:cNvSpPr>
                <a:spLocks/>
              </p:cNvSpPr>
              <p:nvPr/>
            </p:nvSpPr>
            <p:spPr bwMode="auto">
              <a:xfrm>
                <a:off x="3019425" y="4160838"/>
                <a:ext cx="15875" cy="57150"/>
              </a:xfrm>
              <a:custGeom>
                <a:avLst/>
                <a:gdLst>
                  <a:gd name="T0" fmla="*/ 0 w 19"/>
                  <a:gd name="T1" fmla="*/ 0 h 70"/>
                  <a:gd name="T2" fmla="*/ 11 w 19"/>
                  <a:gd name="T3" fmla="*/ 3 h 70"/>
                  <a:gd name="T4" fmla="*/ 16 w 19"/>
                  <a:gd name="T5" fmla="*/ 19 h 70"/>
                  <a:gd name="T6" fmla="*/ 19 w 19"/>
                  <a:gd name="T7" fmla="*/ 35 h 70"/>
                  <a:gd name="T8" fmla="*/ 17 w 19"/>
                  <a:gd name="T9" fmla="*/ 55 h 70"/>
                  <a:gd name="T10" fmla="*/ 11 w 19"/>
                  <a:gd name="T11" fmla="*/ 70 h 70"/>
                  <a:gd name="T12" fmla="*/ 4 w 19"/>
                  <a:gd name="T13" fmla="*/ 70 h 70"/>
                  <a:gd name="T14" fmla="*/ 11 w 19"/>
                  <a:gd name="T15" fmla="*/ 48 h 70"/>
                  <a:gd name="T16" fmla="*/ 11 w 19"/>
                  <a:gd name="T17" fmla="*/ 31 h 70"/>
                  <a:gd name="T18" fmla="*/ 5 w 19"/>
                  <a:gd name="T19" fmla="*/ 11 h 70"/>
                  <a:gd name="T20" fmla="*/ 0 w 19"/>
                  <a:gd name="T2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70">
                    <a:moveTo>
                      <a:pt x="0" y="0"/>
                    </a:moveTo>
                    <a:lnTo>
                      <a:pt x="11" y="3"/>
                    </a:lnTo>
                    <a:lnTo>
                      <a:pt x="16" y="19"/>
                    </a:lnTo>
                    <a:lnTo>
                      <a:pt x="19" y="35"/>
                    </a:lnTo>
                    <a:lnTo>
                      <a:pt x="17" y="55"/>
                    </a:lnTo>
                    <a:lnTo>
                      <a:pt x="11" y="70"/>
                    </a:lnTo>
                    <a:lnTo>
                      <a:pt x="4" y="70"/>
                    </a:lnTo>
                    <a:lnTo>
                      <a:pt x="11" y="48"/>
                    </a:lnTo>
                    <a:lnTo>
                      <a:pt x="11" y="31"/>
                    </a:lnTo>
                    <a:lnTo>
                      <a:pt x="5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" name="Freeform 65"/>
              <p:cNvSpPr>
                <a:spLocks/>
              </p:cNvSpPr>
              <p:nvPr/>
            </p:nvSpPr>
            <p:spPr bwMode="auto">
              <a:xfrm>
                <a:off x="3028950" y="4178301"/>
                <a:ext cx="6350" cy="17463"/>
              </a:xfrm>
              <a:custGeom>
                <a:avLst/>
                <a:gdLst>
                  <a:gd name="T0" fmla="*/ 0 w 8"/>
                  <a:gd name="T1" fmla="*/ 0 h 23"/>
                  <a:gd name="T2" fmla="*/ 7 w 8"/>
                  <a:gd name="T3" fmla="*/ 5 h 23"/>
                  <a:gd name="T4" fmla="*/ 8 w 8"/>
                  <a:gd name="T5" fmla="*/ 23 h 23"/>
                  <a:gd name="T6" fmla="*/ 0 w 8"/>
                  <a:gd name="T7" fmla="*/ 20 h 23"/>
                  <a:gd name="T8" fmla="*/ 0 w 8"/>
                  <a:gd name="T9" fmla="*/ 10 h 23"/>
                  <a:gd name="T10" fmla="*/ 0 w 8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3">
                    <a:moveTo>
                      <a:pt x="0" y="0"/>
                    </a:moveTo>
                    <a:lnTo>
                      <a:pt x="7" y="5"/>
                    </a:lnTo>
                    <a:lnTo>
                      <a:pt x="8" y="23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" name="Freeform 66"/>
              <p:cNvSpPr>
                <a:spLocks/>
              </p:cNvSpPr>
              <p:nvPr/>
            </p:nvSpPr>
            <p:spPr bwMode="auto">
              <a:xfrm>
                <a:off x="2366963" y="4289426"/>
                <a:ext cx="160338" cy="41275"/>
              </a:xfrm>
              <a:custGeom>
                <a:avLst/>
                <a:gdLst>
                  <a:gd name="T0" fmla="*/ 0 w 202"/>
                  <a:gd name="T1" fmla="*/ 40 h 53"/>
                  <a:gd name="T2" fmla="*/ 197 w 202"/>
                  <a:gd name="T3" fmla="*/ 0 h 53"/>
                  <a:gd name="T4" fmla="*/ 202 w 202"/>
                  <a:gd name="T5" fmla="*/ 9 h 53"/>
                  <a:gd name="T6" fmla="*/ 11 w 202"/>
                  <a:gd name="T7" fmla="*/ 53 h 53"/>
                  <a:gd name="T8" fmla="*/ 0 w 202"/>
                  <a:gd name="T9" fmla="*/ 4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53">
                    <a:moveTo>
                      <a:pt x="0" y="40"/>
                    </a:moveTo>
                    <a:lnTo>
                      <a:pt x="197" y="0"/>
                    </a:lnTo>
                    <a:lnTo>
                      <a:pt x="202" y="9"/>
                    </a:lnTo>
                    <a:lnTo>
                      <a:pt x="11" y="5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" name="Freeform 67"/>
              <p:cNvSpPr>
                <a:spLocks/>
              </p:cNvSpPr>
              <p:nvPr/>
            </p:nvSpPr>
            <p:spPr bwMode="auto">
              <a:xfrm>
                <a:off x="2413000" y="4303713"/>
                <a:ext cx="306388" cy="66675"/>
              </a:xfrm>
              <a:custGeom>
                <a:avLst/>
                <a:gdLst>
                  <a:gd name="T0" fmla="*/ 0 w 385"/>
                  <a:gd name="T1" fmla="*/ 73 h 84"/>
                  <a:gd name="T2" fmla="*/ 385 w 385"/>
                  <a:gd name="T3" fmla="*/ 0 h 84"/>
                  <a:gd name="T4" fmla="*/ 384 w 385"/>
                  <a:gd name="T5" fmla="*/ 13 h 84"/>
                  <a:gd name="T6" fmla="*/ 3 w 385"/>
                  <a:gd name="T7" fmla="*/ 84 h 84"/>
                  <a:gd name="T8" fmla="*/ 0 w 385"/>
                  <a:gd name="T9" fmla="*/ 7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5" h="84">
                    <a:moveTo>
                      <a:pt x="0" y="73"/>
                    </a:moveTo>
                    <a:lnTo>
                      <a:pt x="385" y="0"/>
                    </a:lnTo>
                    <a:lnTo>
                      <a:pt x="384" y="13"/>
                    </a:lnTo>
                    <a:lnTo>
                      <a:pt x="3" y="8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" name="Freeform 68"/>
              <p:cNvSpPr>
                <a:spLocks/>
              </p:cNvSpPr>
              <p:nvPr/>
            </p:nvSpPr>
            <p:spPr bwMode="auto">
              <a:xfrm>
                <a:off x="2349500" y="4265613"/>
                <a:ext cx="150813" cy="34925"/>
              </a:xfrm>
              <a:custGeom>
                <a:avLst/>
                <a:gdLst>
                  <a:gd name="T0" fmla="*/ 1 w 190"/>
                  <a:gd name="T1" fmla="*/ 37 h 44"/>
                  <a:gd name="T2" fmla="*/ 161 w 190"/>
                  <a:gd name="T3" fmla="*/ 0 h 44"/>
                  <a:gd name="T4" fmla="*/ 190 w 190"/>
                  <a:gd name="T5" fmla="*/ 8 h 44"/>
                  <a:gd name="T6" fmla="*/ 6 w 190"/>
                  <a:gd name="T7" fmla="*/ 44 h 44"/>
                  <a:gd name="T8" fmla="*/ 5 w 190"/>
                  <a:gd name="T9" fmla="*/ 43 h 44"/>
                  <a:gd name="T10" fmla="*/ 2 w 190"/>
                  <a:gd name="T11" fmla="*/ 39 h 44"/>
                  <a:gd name="T12" fmla="*/ 0 w 190"/>
                  <a:gd name="T13" fmla="*/ 37 h 44"/>
                  <a:gd name="T14" fmla="*/ 1 w 190"/>
                  <a:gd name="T15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0" h="44">
                    <a:moveTo>
                      <a:pt x="1" y="37"/>
                    </a:moveTo>
                    <a:lnTo>
                      <a:pt x="161" y="0"/>
                    </a:lnTo>
                    <a:lnTo>
                      <a:pt x="190" y="8"/>
                    </a:lnTo>
                    <a:lnTo>
                      <a:pt x="6" y="44"/>
                    </a:lnTo>
                    <a:lnTo>
                      <a:pt x="5" y="43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1" y="37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" name="Freeform 69"/>
              <p:cNvSpPr>
                <a:spLocks/>
              </p:cNvSpPr>
              <p:nvPr/>
            </p:nvSpPr>
            <p:spPr bwMode="auto">
              <a:xfrm>
                <a:off x="1917700" y="4357688"/>
                <a:ext cx="236538" cy="33338"/>
              </a:xfrm>
              <a:custGeom>
                <a:avLst/>
                <a:gdLst>
                  <a:gd name="T0" fmla="*/ 0 w 299"/>
                  <a:gd name="T1" fmla="*/ 3 h 44"/>
                  <a:gd name="T2" fmla="*/ 282 w 299"/>
                  <a:gd name="T3" fmla="*/ 0 h 44"/>
                  <a:gd name="T4" fmla="*/ 299 w 299"/>
                  <a:gd name="T5" fmla="*/ 44 h 44"/>
                  <a:gd name="T6" fmla="*/ 28 w 299"/>
                  <a:gd name="T7" fmla="*/ 44 h 44"/>
                  <a:gd name="T8" fmla="*/ 0 w 299"/>
                  <a:gd name="T9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9" h="44">
                    <a:moveTo>
                      <a:pt x="0" y="3"/>
                    </a:moveTo>
                    <a:lnTo>
                      <a:pt x="282" y="0"/>
                    </a:lnTo>
                    <a:lnTo>
                      <a:pt x="299" y="44"/>
                    </a:lnTo>
                    <a:lnTo>
                      <a:pt x="28" y="4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" name="Freeform 70"/>
              <p:cNvSpPr>
                <a:spLocks/>
              </p:cNvSpPr>
              <p:nvPr/>
            </p:nvSpPr>
            <p:spPr bwMode="auto">
              <a:xfrm>
                <a:off x="1938338" y="4402138"/>
                <a:ext cx="223838" cy="28575"/>
              </a:xfrm>
              <a:custGeom>
                <a:avLst/>
                <a:gdLst>
                  <a:gd name="T0" fmla="*/ 1 w 282"/>
                  <a:gd name="T1" fmla="*/ 0 h 35"/>
                  <a:gd name="T2" fmla="*/ 282 w 282"/>
                  <a:gd name="T3" fmla="*/ 4 h 35"/>
                  <a:gd name="T4" fmla="*/ 282 w 282"/>
                  <a:gd name="T5" fmla="*/ 32 h 35"/>
                  <a:gd name="T6" fmla="*/ 3 w 282"/>
                  <a:gd name="T7" fmla="*/ 35 h 35"/>
                  <a:gd name="T8" fmla="*/ 2 w 282"/>
                  <a:gd name="T9" fmla="*/ 30 h 35"/>
                  <a:gd name="T10" fmla="*/ 1 w 282"/>
                  <a:gd name="T11" fmla="*/ 17 h 35"/>
                  <a:gd name="T12" fmla="*/ 0 w 282"/>
                  <a:gd name="T13" fmla="*/ 6 h 35"/>
                  <a:gd name="T14" fmla="*/ 1 w 282"/>
                  <a:gd name="T1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2" h="35">
                    <a:moveTo>
                      <a:pt x="1" y="0"/>
                    </a:moveTo>
                    <a:lnTo>
                      <a:pt x="282" y="4"/>
                    </a:lnTo>
                    <a:lnTo>
                      <a:pt x="282" y="32"/>
                    </a:lnTo>
                    <a:lnTo>
                      <a:pt x="3" y="35"/>
                    </a:lnTo>
                    <a:lnTo>
                      <a:pt x="2" y="30"/>
                    </a:lnTo>
                    <a:lnTo>
                      <a:pt x="1" y="17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1749425" y="4352926"/>
                <a:ext cx="128588" cy="28575"/>
              </a:xfrm>
              <a:custGeom>
                <a:avLst/>
                <a:gdLst>
                  <a:gd name="T0" fmla="*/ 25 w 161"/>
                  <a:gd name="T1" fmla="*/ 9 h 36"/>
                  <a:gd name="T2" fmla="*/ 151 w 161"/>
                  <a:gd name="T3" fmla="*/ 0 h 36"/>
                  <a:gd name="T4" fmla="*/ 161 w 161"/>
                  <a:gd name="T5" fmla="*/ 28 h 36"/>
                  <a:gd name="T6" fmla="*/ 0 w 161"/>
                  <a:gd name="T7" fmla="*/ 36 h 36"/>
                  <a:gd name="T8" fmla="*/ 25 w 161"/>
                  <a:gd name="T9" fmla="*/ 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36">
                    <a:moveTo>
                      <a:pt x="25" y="9"/>
                    </a:moveTo>
                    <a:lnTo>
                      <a:pt x="151" y="0"/>
                    </a:lnTo>
                    <a:lnTo>
                      <a:pt x="161" y="28"/>
                    </a:lnTo>
                    <a:lnTo>
                      <a:pt x="0" y="36"/>
                    </a:lnTo>
                    <a:lnTo>
                      <a:pt x="25" y="9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" name="Freeform 72"/>
              <p:cNvSpPr>
                <a:spLocks/>
              </p:cNvSpPr>
              <p:nvPr/>
            </p:nvSpPr>
            <p:spPr bwMode="auto">
              <a:xfrm>
                <a:off x="1722438" y="4381501"/>
                <a:ext cx="166688" cy="23813"/>
              </a:xfrm>
              <a:custGeom>
                <a:avLst/>
                <a:gdLst>
                  <a:gd name="T0" fmla="*/ 205 w 210"/>
                  <a:gd name="T1" fmla="*/ 1 h 29"/>
                  <a:gd name="T2" fmla="*/ 210 w 210"/>
                  <a:gd name="T3" fmla="*/ 29 h 29"/>
                  <a:gd name="T4" fmla="*/ 0 w 210"/>
                  <a:gd name="T5" fmla="*/ 29 h 29"/>
                  <a:gd name="T6" fmla="*/ 4 w 210"/>
                  <a:gd name="T7" fmla="*/ 0 h 29"/>
                  <a:gd name="T8" fmla="*/ 205 w 210"/>
                  <a:gd name="T9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29">
                    <a:moveTo>
                      <a:pt x="205" y="1"/>
                    </a:moveTo>
                    <a:lnTo>
                      <a:pt x="210" y="29"/>
                    </a:lnTo>
                    <a:lnTo>
                      <a:pt x="0" y="29"/>
                    </a:lnTo>
                    <a:lnTo>
                      <a:pt x="4" y="0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930400" y="4325938"/>
                <a:ext cx="158750" cy="174625"/>
              </a:xfrm>
              <a:custGeom>
                <a:avLst/>
                <a:gdLst>
                  <a:gd name="T0" fmla="*/ 82 w 200"/>
                  <a:gd name="T1" fmla="*/ 20 h 220"/>
                  <a:gd name="T2" fmla="*/ 82 w 200"/>
                  <a:gd name="T3" fmla="*/ 61 h 220"/>
                  <a:gd name="T4" fmla="*/ 49 w 200"/>
                  <a:gd name="T5" fmla="*/ 25 h 220"/>
                  <a:gd name="T6" fmla="*/ 0 w 200"/>
                  <a:gd name="T7" fmla="*/ 25 h 220"/>
                  <a:gd name="T8" fmla="*/ 30 w 200"/>
                  <a:gd name="T9" fmla="*/ 91 h 220"/>
                  <a:gd name="T10" fmla="*/ 65 w 200"/>
                  <a:gd name="T11" fmla="*/ 149 h 220"/>
                  <a:gd name="T12" fmla="*/ 107 w 200"/>
                  <a:gd name="T13" fmla="*/ 149 h 220"/>
                  <a:gd name="T14" fmla="*/ 99 w 200"/>
                  <a:gd name="T15" fmla="*/ 168 h 220"/>
                  <a:gd name="T16" fmla="*/ 79 w 200"/>
                  <a:gd name="T17" fmla="*/ 168 h 220"/>
                  <a:gd name="T18" fmla="*/ 77 w 200"/>
                  <a:gd name="T19" fmla="*/ 190 h 220"/>
                  <a:gd name="T20" fmla="*/ 82 w 200"/>
                  <a:gd name="T21" fmla="*/ 214 h 220"/>
                  <a:gd name="T22" fmla="*/ 101 w 200"/>
                  <a:gd name="T23" fmla="*/ 220 h 220"/>
                  <a:gd name="T24" fmla="*/ 109 w 200"/>
                  <a:gd name="T25" fmla="*/ 198 h 220"/>
                  <a:gd name="T26" fmla="*/ 125 w 200"/>
                  <a:gd name="T27" fmla="*/ 198 h 220"/>
                  <a:gd name="T28" fmla="*/ 125 w 200"/>
                  <a:gd name="T29" fmla="*/ 214 h 220"/>
                  <a:gd name="T30" fmla="*/ 142 w 200"/>
                  <a:gd name="T31" fmla="*/ 218 h 220"/>
                  <a:gd name="T32" fmla="*/ 161 w 200"/>
                  <a:gd name="T33" fmla="*/ 218 h 220"/>
                  <a:gd name="T34" fmla="*/ 167 w 200"/>
                  <a:gd name="T35" fmla="*/ 190 h 220"/>
                  <a:gd name="T36" fmla="*/ 159 w 200"/>
                  <a:gd name="T37" fmla="*/ 162 h 220"/>
                  <a:gd name="T38" fmla="*/ 131 w 200"/>
                  <a:gd name="T39" fmla="*/ 162 h 220"/>
                  <a:gd name="T40" fmla="*/ 161 w 200"/>
                  <a:gd name="T41" fmla="*/ 129 h 220"/>
                  <a:gd name="T42" fmla="*/ 200 w 200"/>
                  <a:gd name="T43" fmla="*/ 91 h 220"/>
                  <a:gd name="T44" fmla="*/ 186 w 200"/>
                  <a:gd name="T45" fmla="*/ 14 h 220"/>
                  <a:gd name="T46" fmla="*/ 153 w 200"/>
                  <a:gd name="T47" fmla="*/ 20 h 220"/>
                  <a:gd name="T48" fmla="*/ 161 w 200"/>
                  <a:gd name="T49" fmla="*/ 91 h 220"/>
                  <a:gd name="T50" fmla="*/ 137 w 200"/>
                  <a:gd name="T51" fmla="*/ 119 h 220"/>
                  <a:gd name="T52" fmla="*/ 131 w 200"/>
                  <a:gd name="T53" fmla="*/ 77 h 220"/>
                  <a:gd name="T54" fmla="*/ 125 w 200"/>
                  <a:gd name="T55" fmla="*/ 0 h 220"/>
                  <a:gd name="T56" fmla="*/ 99 w 200"/>
                  <a:gd name="T57" fmla="*/ 6 h 220"/>
                  <a:gd name="T58" fmla="*/ 101 w 200"/>
                  <a:gd name="T59" fmla="*/ 36 h 220"/>
                  <a:gd name="T60" fmla="*/ 82 w 200"/>
                  <a:gd name="T61" fmla="*/ 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0" h="220">
                    <a:moveTo>
                      <a:pt x="82" y="20"/>
                    </a:moveTo>
                    <a:lnTo>
                      <a:pt x="82" y="61"/>
                    </a:lnTo>
                    <a:lnTo>
                      <a:pt x="49" y="25"/>
                    </a:lnTo>
                    <a:lnTo>
                      <a:pt x="0" y="25"/>
                    </a:lnTo>
                    <a:lnTo>
                      <a:pt x="30" y="91"/>
                    </a:lnTo>
                    <a:lnTo>
                      <a:pt x="65" y="149"/>
                    </a:lnTo>
                    <a:lnTo>
                      <a:pt x="107" y="149"/>
                    </a:lnTo>
                    <a:lnTo>
                      <a:pt x="99" y="168"/>
                    </a:lnTo>
                    <a:lnTo>
                      <a:pt x="79" y="168"/>
                    </a:lnTo>
                    <a:lnTo>
                      <a:pt x="77" y="190"/>
                    </a:lnTo>
                    <a:lnTo>
                      <a:pt x="82" y="214"/>
                    </a:lnTo>
                    <a:lnTo>
                      <a:pt x="101" y="220"/>
                    </a:lnTo>
                    <a:lnTo>
                      <a:pt x="109" y="198"/>
                    </a:lnTo>
                    <a:lnTo>
                      <a:pt x="125" y="198"/>
                    </a:lnTo>
                    <a:lnTo>
                      <a:pt x="125" y="214"/>
                    </a:lnTo>
                    <a:lnTo>
                      <a:pt x="142" y="218"/>
                    </a:lnTo>
                    <a:lnTo>
                      <a:pt x="161" y="218"/>
                    </a:lnTo>
                    <a:lnTo>
                      <a:pt x="167" y="190"/>
                    </a:lnTo>
                    <a:lnTo>
                      <a:pt x="159" y="162"/>
                    </a:lnTo>
                    <a:lnTo>
                      <a:pt x="131" y="162"/>
                    </a:lnTo>
                    <a:lnTo>
                      <a:pt x="161" y="129"/>
                    </a:lnTo>
                    <a:lnTo>
                      <a:pt x="200" y="91"/>
                    </a:lnTo>
                    <a:lnTo>
                      <a:pt x="186" y="14"/>
                    </a:lnTo>
                    <a:lnTo>
                      <a:pt x="153" y="20"/>
                    </a:lnTo>
                    <a:lnTo>
                      <a:pt x="161" y="91"/>
                    </a:lnTo>
                    <a:lnTo>
                      <a:pt x="137" y="119"/>
                    </a:lnTo>
                    <a:lnTo>
                      <a:pt x="131" y="77"/>
                    </a:lnTo>
                    <a:lnTo>
                      <a:pt x="125" y="0"/>
                    </a:lnTo>
                    <a:lnTo>
                      <a:pt x="99" y="6"/>
                    </a:lnTo>
                    <a:lnTo>
                      <a:pt x="101" y="36"/>
                    </a:lnTo>
                    <a:lnTo>
                      <a:pt x="82" y="2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2151063" y="4344988"/>
                <a:ext cx="258763" cy="147638"/>
              </a:xfrm>
              <a:custGeom>
                <a:avLst/>
                <a:gdLst>
                  <a:gd name="T0" fmla="*/ 50 w 326"/>
                  <a:gd name="T1" fmla="*/ 33 h 188"/>
                  <a:gd name="T2" fmla="*/ 12 w 326"/>
                  <a:gd name="T3" fmla="*/ 48 h 188"/>
                  <a:gd name="T4" fmla="*/ 12 w 326"/>
                  <a:gd name="T5" fmla="*/ 75 h 188"/>
                  <a:gd name="T6" fmla="*/ 30 w 326"/>
                  <a:gd name="T7" fmla="*/ 75 h 188"/>
                  <a:gd name="T8" fmla="*/ 35 w 326"/>
                  <a:gd name="T9" fmla="*/ 57 h 188"/>
                  <a:gd name="T10" fmla="*/ 60 w 326"/>
                  <a:gd name="T11" fmla="*/ 57 h 188"/>
                  <a:gd name="T12" fmla="*/ 60 w 326"/>
                  <a:gd name="T13" fmla="*/ 108 h 188"/>
                  <a:gd name="T14" fmla="*/ 45 w 326"/>
                  <a:gd name="T15" fmla="*/ 118 h 188"/>
                  <a:gd name="T16" fmla="*/ 20 w 326"/>
                  <a:gd name="T17" fmla="*/ 108 h 188"/>
                  <a:gd name="T18" fmla="*/ 0 w 326"/>
                  <a:gd name="T19" fmla="*/ 116 h 188"/>
                  <a:gd name="T20" fmla="*/ 0 w 326"/>
                  <a:gd name="T21" fmla="*/ 154 h 188"/>
                  <a:gd name="T22" fmla="*/ 27 w 326"/>
                  <a:gd name="T23" fmla="*/ 154 h 188"/>
                  <a:gd name="T24" fmla="*/ 27 w 326"/>
                  <a:gd name="T25" fmla="*/ 181 h 188"/>
                  <a:gd name="T26" fmla="*/ 45 w 326"/>
                  <a:gd name="T27" fmla="*/ 188 h 188"/>
                  <a:gd name="T28" fmla="*/ 68 w 326"/>
                  <a:gd name="T29" fmla="*/ 184 h 188"/>
                  <a:gd name="T30" fmla="*/ 68 w 326"/>
                  <a:gd name="T31" fmla="*/ 158 h 188"/>
                  <a:gd name="T32" fmla="*/ 79 w 326"/>
                  <a:gd name="T33" fmla="*/ 159 h 188"/>
                  <a:gd name="T34" fmla="*/ 84 w 326"/>
                  <a:gd name="T35" fmla="*/ 166 h 188"/>
                  <a:gd name="T36" fmla="*/ 87 w 326"/>
                  <a:gd name="T37" fmla="*/ 173 h 188"/>
                  <a:gd name="T38" fmla="*/ 87 w 326"/>
                  <a:gd name="T39" fmla="*/ 176 h 188"/>
                  <a:gd name="T40" fmla="*/ 110 w 326"/>
                  <a:gd name="T41" fmla="*/ 176 h 188"/>
                  <a:gd name="T42" fmla="*/ 113 w 326"/>
                  <a:gd name="T43" fmla="*/ 123 h 188"/>
                  <a:gd name="T44" fmla="*/ 80 w 326"/>
                  <a:gd name="T45" fmla="*/ 123 h 188"/>
                  <a:gd name="T46" fmla="*/ 80 w 326"/>
                  <a:gd name="T47" fmla="*/ 93 h 188"/>
                  <a:gd name="T48" fmla="*/ 83 w 326"/>
                  <a:gd name="T49" fmla="*/ 45 h 188"/>
                  <a:gd name="T50" fmla="*/ 126 w 326"/>
                  <a:gd name="T51" fmla="*/ 113 h 188"/>
                  <a:gd name="T52" fmla="*/ 158 w 326"/>
                  <a:gd name="T53" fmla="*/ 108 h 188"/>
                  <a:gd name="T54" fmla="*/ 161 w 326"/>
                  <a:gd name="T55" fmla="*/ 67 h 188"/>
                  <a:gd name="T56" fmla="*/ 218 w 326"/>
                  <a:gd name="T57" fmla="*/ 71 h 188"/>
                  <a:gd name="T58" fmla="*/ 221 w 326"/>
                  <a:gd name="T59" fmla="*/ 108 h 188"/>
                  <a:gd name="T60" fmla="*/ 203 w 326"/>
                  <a:gd name="T61" fmla="*/ 111 h 188"/>
                  <a:gd name="T62" fmla="*/ 199 w 326"/>
                  <a:gd name="T63" fmla="*/ 98 h 188"/>
                  <a:gd name="T64" fmla="*/ 181 w 326"/>
                  <a:gd name="T65" fmla="*/ 98 h 188"/>
                  <a:gd name="T66" fmla="*/ 181 w 326"/>
                  <a:gd name="T67" fmla="*/ 139 h 188"/>
                  <a:gd name="T68" fmla="*/ 203 w 326"/>
                  <a:gd name="T69" fmla="*/ 139 h 188"/>
                  <a:gd name="T70" fmla="*/ 203 w 326"/>
                  <a:gd name="T71" fmla="*/ 165 h 188"/>
                  <a:gd name="T72" fmla="*/ 241 w 326"/>
                  <a:gd name="T73" fmla="*/ 165 h 188"/>
                  <a:gd name="T74" fmla="*/ 236 w 326"/>
                  <a:gd name="T75" fmla="*/ 128 h 188"/>
                  <a:gd name="T76" fmla="*/ 256 w 326"/>
                  <a:gd name="T77" fmla="*/ 128 h 188"/>
                  <a:gd name="T78" fmla="*/ 256 w 326"/>
                  <a:gd name="T79" fmla="*/ 158 h 188"/>
                  <a:gd name="T80" fmla="*/ 286 w 326"/>
                  <a:gd name="T81" fmla="*/ 158 h 188"/>
                  <a:gd name="T82" fmla="*/ 286 w 326"/>
                  <a:gd name="T83" fmla="*/ 123 h 188"/>
                  <a:gd name="T84" fmla="*/ 281 w 326"/>
                  <a:gd name="T85" fmla="*/ 101 h 188"/>
                  <a:gd name="T86" fmla="*/ 301 w 326"/>
                  <a:gd name="T87" fmla="*/ 90 h 188"/>
                  <a:gd name="T88" fmla="*/ 301 w 326"/>
                  <a:gd name="T89" fmla="*/ 135 h 188"/>
                  <a:gd name="T90" fmla="*/ 326 w 326"/>
                  <a:gd name="T91" fmla="*/ 135 h 188"/>
                  <a:gd name="T92" fmla="*/ 326 w 326"/>
                  <a:gd name="T93" fmla="*/ 78 h 188"/>
                  <a:gd name="T94" fmla="*/ 266 w 326"/>
                  <a:gd name="T95" fmla="*/ 22 h 188"/>
                  <a:gd name="T96" fmla="*/ 113 w 326"/>
                  <a:gd name="T97" fmla="*/ 0 h 188"/>
                  <a:gd name="T98" fmla="*/ 50 w 326"/>
                  <a:gd name="T99" fmla="*/ 3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26" h="188">
                    <a:moveTo>
                      <a:pt x="50" y="33"/>
                    </a:moveTo>
                    <a:lnTo>
                      <a:pt x="12" y="48"/>
                    </a:lnTo>
                    <a:lnTo>
                      <a:pt x="12" y="75"/>
                    </a:lnTo>
                    <a:lnTo>
                      <a:pt x="30" y="75"/>
                    </a:lnTo>
                    <a:lnTo>
                      <a:pt x="35" y="57"/>
                    </a:lnTo>
                    <a:lnTo>
                      <a:pt x="60" y="57"/>
                    </a:lnTo>
                    <a:lnTo>
                      <a:pt x="60" y="108"/>
                    </a:lnTo>
                    <a:lnTo>
                      <a:pt x="45" y="118"/>
                    </a:lnTo>
                    <a:lnTo>
                      <a:pt x="20" y="108"/>
                    </a:lnTo>
                    <a:lnTo>
                      <a:pt x="0" y="116"/>
                    </a:lnTo>
                    <a:lnTo>
                      <a:pt x="0" y="154"/>
                    </a:lnTo>
                    <a:lnTo>
                      <a:pt x="27" y="154"/>
                    </a:lnTo>
                    <a:lnTo>
                      <a:pt x="27" y="181"/>
                    </a:lnTo>
                    <a:lnTo>
                      <a:pt x="45" y="188"/>
                    </a:lnTo>
                    <a:lnTo>
                      <a:pt x="68" y="184"/>
                    </a:lnTo>
                    <a:lnTo>
                      <a:pt x="68" y="158"/>
                    </a:lnTo>
                    <a:lnTo>
                      <a:pt x="79" y="159"/>
                    </a:lnTo>
                    <a:lnTo>
                      <a:pt x="84" y="166"/>
                    </a:lnTo>
                    <a:lnTo>
                      <a:pt x="87" y="173"/>
                    </a:lnTo>
                    <a:lnTo>
                      <a:pt x="87" y="176"/>
                    </a:lnTo>
                    <a:lnTo>
                      <a:pt x="110" y="176"/>
                    </a:lnTo>
                    <a:lnTo>
                      <a:pt x="113" y="123"/>
                    </a:lnTo>
                    <a:lnTo>
                      <a:pt x="80" y="123"/>
                    </a:lnTo>
                    <a:lnTo>
                      <a:pt x="80" y="93"/>
                    </a:lnTo>
                    <a:lnTo>
                      <a:pt x="83" y="45"/>
                    </a:lnTo>
                    <a:lnTo>
                      <a:pt x="126" y="113"/>
                    </a:lnTo>
                    <a:lnTo>
                      <a:pt x="158" y="108"/>
                    </a:lnTo>
                    <a:lnTo>
                      <a:pt x="161" y="67"/>
                    </a:lnTo>
                    <a:lnTo>
                      <a:pt x="218" y="71"/>
                    </a:lnTo>
                    <a:lnTo>
                      <a:pt x="221" y="108"/>
                    </a:lnTo>
                    <a:lnTo>
                      <a:pt x="203" y="111"/>
                    </a:lnTo>
                    <a:lnTo>
                      <a:pt x="199" y="98"/>
                    </a:lnTo>
                    <a:lnTo>
                      <a:pt x="181" y="98"/>
                    </a:lnTo>
                    <a:lnTo>
                      <a:pt x="181" y="139"/>
                    </a:lnTo>
                    <a:lnTo>
                      <a:pt x="203" y="139"/>
                    </a:lnTo>
                    <a:lnTo>
                      <a:pt x="203" y="165"/>
                    </a:lnTo>
                    <a:lnTo>
                      <a:pt x="241" y="165"/>
                    </a:lnTo>
                    <a:lnTo>
                      <a:pt x="236" y="128"/>
                    </a:lnTo>
                    <a:lnTo>
                      <a:pt x="256" y="128"/>
                    </a:lnTo>
                    <a:lnTo>
                      <a:pt x="256" y="158"/>
                    </a:lnTo>
                    <a:lnTo>
                      <a:pt x="286" y="158"/>
                    </a:lnTo>
                    <a:lnTo>
                      <a:pt x="286" y="123"/>
                    </a:lnTo>
                    <a:lnTo>
                      <a:pt x="281" y="101"/>
                    </a:lnTo>
                    <a:lnTo>
                      <a:pt x="301" y="90"/>
                    </a:lnTo>
                    <a:lnTo>
                      <a:pt x="301" y="135"/>
                    </a:lnTo>
                    <a:lnTo>
                      <a:pt x="326" y="135"/>
                    </a:lnTo>
                    <a:lnTo>
                      <a:pt x="326" y="78"/>
                    </a:lnTo>
                    <a:lnTo>
                      <a:pt x="266" y="22"/>
                    </a:lnTo>
                    <a:lnTo>
                      <a:pt x="113" y="0"/>
                    </a:lnTo>
                    <a:lnTo>
                      <a:pt x="50" y="3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" name="Freeform 75"/>
              <p:cNvSpPr>
                <a:spLocks/>
              </p:cNvSpPr>
              <p:nvPr/>
            </p:nvSpPr>
            <p:spPr bwMode="auto">
              <a:xfrm>
                <a:off x="2525713" y="4175126"/>
                <a:ext cx="90488" cy="117475"/>
              </a:xfrm>
              <a:custGeom>
                <a:avLst/>
                <a:gdLst>
                  <a:gd name="T0" fmla="*/ 24 w 114"/>
                  <a:gd name="T1" fmla="*/ 0 h 149"/>
                  <a:gd name="T2" fmla="*/ 46 w 114"/>
                  <a:gd name="T3" fmla="*/ 31 h 149"/>
                  <a:gd name="T4" fmla="*/ 46 w 114"/>
                  <a:gd name="T5" fmla="*/ 65 h 149"/>
                  <a:gd name="T6" fmla="*/ 26 w 114"/>
                  <a:gd name="T7" fmla="*/ 107 h 149"/>
                  <a:gd name="T8" fmla="*/ 0 w 114"/>
                  <a:gd name="T9" fmla="*/ 121 h 149"/>
                  <a:gd name="T10" fmla="*/ 73 w 114"/>
                  <a:gd name="T11" fmla="*/ 149 h 149"/>
                  <a:gd name="T12" fmla="*/ 92 w 114"/>
                  <a:gd name="T13" fmla="*/ 138 h 149"/>
                  <a:gd name="T14" fmla="*/ 103 w 114"/>
                  <a:gd name="T15" fmla="*/ 127 h 149"/>
                  <a:gd name="T16" fmla="*/ 111 w 114"/>
                  <a:gd name="T17" fmla="*/ 113 h 149"/>
                  <a:gd name="T18" fmla="*/ 114 w 114"/>
                  <a:gd name="T19" fmla="*/ 99 h 149"/>
                  <a:gd name="T20" fmla="*/ 113 w 114"/>
                  <a:gd name="T21" fmla="*/ 84 h 149"/>
                  <a:gd name="T22" fmla="*/ 107 w 114"/>
                  <a:gd name="T23" fmla="*/ 68 h 149"/>
                  <a:gd name="T24" fmla="*/ 98 w 114"/>
                  <a:gd name="T25" fmla="*/ 53 h 149"/>
                  <a:gd name="T26" fmla="*/ 85 w 114"/>
                  <a:gd name="T27" fmla="*/ 38 h 149"/>
                  <a:gd name="T28" fmla="*/ 24 w 114"/>
                  <a:gd name="T2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4" h="149">
                    <a:moveTo>
                      <a:pt x="24" y="0"/>
                    </a:moveTo>
                    <a:lnTo>
                      <a:pt x="46" y="31"/>
                    </a:lnTo>
                    <a:lnTo>
                      <a:pt x="46" y="65"/>
                    </a:lnTo>
                    <a:lnTo>
                      <a:pt x="26" y="107"/>
                    </a:lnTo>
                    <a:lnTo>
                      <a:pt x="0" y="121"/>
                    </a:lnTo>
                    <a:lnTo>
                      <a:pt x="73" y="149"/>
                    </a:lnTo>
                    <a:lnTo>
                      <a:pt x="92" y="138"/>
                    </a:lnTo>
                    <a:lnTo>
                      <a:pt x="103" y="127"/>
                    </a:lnTo>
                    <a:lnTo>
                      <a:pt x="111" y="113"/>
                    </a:lnTo>
                    <a:lnTo>
                      <a:pt x="114" y="99"/>
                    </a:lnTo>
                    <a:lnTo>
                      <a:pt x="113" y="84"/>
                    </a:lnTo>
                    <a:lnTo>
                      <a:pt x="107" y="68"/>
                    </a:lnTo>
                    <a:lnTo>
                      <a:pt x="98" y="53"/>
                    </a:lnTo>
                    <a:lnTo>
                      <a:pt x="85" y="3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" name="Freeform 76"/>
              <p:cNvSpPr>
                <a:spLocks/>
              </p:cNvSpPr>
              <p:nvPr/>
            </p:nvSpPr>
            <p:spPr bwMode="auto">
              <a:xfrm>
                <a:off x="2522538" y="4167188"/>
                <a:ext cx="42863" cy="100013"/>
              </a:xfrm>
              <a:custGeom>
                <a:avLst/>
                <a:gdLst>
                  <a:gd name="T0" fmla="*/ 6 w 53"/>
                  <a:gd name="T1" fmla="*/ 0 h 125"/>
                  <a:gd name="T2" fmla="*/ 33 w 53"/>
                  <a:gd name="T3" fmla="*/ 9 h 125"/>
                  <a:gd name="T4" fmla="*/ 44 w 53"/>
                  <a:gd name="T5" fmla="*/ 23 h 125"/>
                  <a:gd name="T6" fmla="*/ 50 w 53"/>
                  <a:gd name="T7" fmla="*/ 37 h 125"/>
                  <a:gd name="T8" fmla="*/ 53 w 53"/>
                  <a:gd name="T9" fmla="*/ 49 h 125"/>
                  <a:gd name="T10" fmla="*/ 53 w 53"/>
                  <a:gd name="T11" fmla="*/ 62 h 125"/>
                  <a:gd name="T12" fmla="*/ 51 w 53"/>
                  <a:gd name="T13" fmla="*/ 75 h 125"/>
                  <a:gd name="T14" fmla="*/ 46 w 53"/>
                  <a:gd name="T15" fmla="*/ 87 h 125"/>
                  <a:gd name="T16" fmla="*/ 39 w 53"/>
                  <a:gd name="T17" fmla="*/ 101 h 125"/>
                  <a:gd name="T18" fmla="*/ 31 w 53"/>
                  <a:gd name="T19" fmla="*/ 115 h 125"/>
                  <a:gd name="T20" fmla="*/ 14 w 53"/>
                  <a:gd name="T21" fmla="*/ 125 h 125"/>
                  <a:gd name="T22" fmla="*/ 0 w 53"/>
                  <a:gd name="T23" fmla="*/ 124 h 125"/>
                  <a:gd name="T24" fmla="*/ 14 w 53"/>
                  <a:gd name="T25" fmla="*/ 106 h 125"/>
                  <a:gd name="T26" fmla="*/ 24 w 53"/>
                  <a:gd name="T27" fmla="*/ 90 h 125"/>
                  <a:gd name="T28" fmla="*/ 31 w 53"/>
                  <a:gd name="T29" fmla="*/ 76 h 125"/>
                  <a:gd name="T30" fmla="*/ 35 w 53"/>
                  <a:gd name="T31" fmla="*/ 62 h 125"/>
                  <a:gd name="T32" fmla="*/ 33 w 53"/>
                  <a:gd name="T33" fmla="*/ 48 h 125"/>
                  <a:gd name="T34" fmla="*/ 28 w 53"/>
                  <a:gd name="T35" fmla="*/ 33 h 125"/>
                  <a:gd name="T36" fmla="*/ 20 w 53"/>
                  <a:gd name="T37" fmla="*/ 17 h 125"/>
                  <a:gd name="T38" fmla="*/ 6 w 53"/>
                  <a:gd name="T3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" h="125">
                    <a:moveTo>
                      <a:pt x="6" y="0"/>
                    </a:moveTo>
                    <a:lnTo>
                      <a:pt x="33" y="9"/>
                    </a:lnTo>
                    <a:lnTo>
                      <a:pt x="44" y="23"/>
                    </a:lnTo>
                    <a:lnTo>
                      <a:pt x="50" y="37"/>
                    </a:lnTo>
                    <a:lnTo>
                      <a:pt x="53" y="49"/>
                    </a:lnTo>
                    <a:lnTo>
                      <a:pt x="53" y="62"/>
                    </a:lnTo>
                    <a:lnTo>
                      <a:pt x="51" y="75"/>
                    </a:lnTo>
                    <a:lnTo>
                      <a:pt x="46" y="87"/>
                    </a:lnTo>
                    <a:lnTo>
                      <a:pt x="39" y="101"/>
                    </a:lnTo>
                    <a:lnTo>
                      <a:pt x="31" y="115"/>
                    </a:lnTo>
                    <a:lnTo>
                      <a:pt x="14" y="125"/>
                    </a:lnTo>
                    <a:lnTo>
                      <a:pt x="0" y="124"/>
                    </a:lnTo>
                    <a:lnTo>
                      <a:pt x="14" y="106"/>
                    </a:lnTo>
                    <a:lnTo>
                      <a:pt x="24" y="90"/>
                    </a:lnTo>
                    <a:lnTo>
                      <a:pt x="31" y="76"/>
                    </a:lnTo>
                    <a:lnTo>
                      <a:pt x="35" y="62"/>
                    </a:lnTo>
                    <a:lnTo>
                      <a:pt x="33" y="48"/>
                    </a:lnTo>
                    <a:lnTo>
                      <a:pt x="28" y="33"/>
                    </a:lnTo>
                    <a:lnTo>
                      <a:pt x="20" y="1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" name="Freeform 77"/>
              <p:cNvSpPr>
                <a:spLocks/>
              </p:cNvSpPr>
              <p:nvPr/>
            </p:nvSpPr>
            <p:spPr bwMode="auto">
              <a:xfrm>
                <a:off x="2538413" y="4186238"/>
                <a:ext cx="26988" cy="60325"/>
              </a:xfrm>
              <a:custGeom>
                <a:avLst/>
                <a:gdLst>
                  <a:gd name="T0" fmla="*/ 27 w 32"/>
                  <a:gd name="T1" fmla="*/ 10 h 76"/>
                  <a:gd name="T2" fmla="*/ 32 w 32"/>
                  <a:gd name="T3" fmla="*/ 28 h 76"/>
                  <a:gd name="T4" fmla="*/ 32 w 32"/>
                  <a:gd name="T5" fmla="*/ 42 h 76"/>
                  <a:gd name="T6" fmla="*/ 26 w 32"/>
                  <a:gd name="T7" fmla="*/ 59 h 76"/>
                  <a:gd name="T8" fmla="*/ 18 w 32"/>
                  <a:gd name="T9" fmla="*/ 76 h 76"/>
                  <a:gd name="T10" fmla="*/ 0 w 32"/>
                  <a:gd name="T11" fmla="*/ 68 h 76"/>
                  <a:gd name="T12" fmla="*/ 7 w 32"/>
                  <a:gd name="T13" fmla="*/ 51 h 76"/>
                  <a:gd name="T14" fmla="*/ 10 w 32"/>
                  <a:gd name="T15" fmla="*/ 33 h 76"/>
                  <a:gd name="T16" fmla="*/ 9 w 32"/>
                  <a:gd name="T17" fmla="*/ 16 h 76"/>
                  <a:gd name="T18" fmla="*/ 4 w 32"/>
                  <a:gd name="T19" fmla="*/ 0 h 76"/>
                  <a:gd name="T20" fmla="*/ 8 w 32"/>
                  <a:gd name="T21" fmla="*/ 1 h 76"/>
                  <a:gd name="T22" fmla="*/ 16 w 32"/>
                  <a:gd name="T23" fmla="*/ 3 h 76"/>
                  <a:gd name="T24" fmla="*/ 24 w 32"/>
                  <a:gd name="T25" fmla="*/ 6 h 76"/>
                  <a:gd name="T26" fmla="*/ 27 w 32"/>
                  <a:gd name="T27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76">
                    <a:moveTo>
                      <a:pt x="27" y="10"/>
                    </a:moveTo>
                    <a:lnTo>
                      <a:pt x="32" y="28"/>
                    </a:lnTo>
                    <a:lnTo>
                      <a:pt x="32" y="42"/>
                    </a:lnTo>
                    <a:lnTo>
                      <a:pt x="26" y="59"/>
                    </a:lnTo>
                    <a:lnTo>
                      <a:pt x="18" y="76"/>
                    </a:lnTo>
                    <a:lnTo>
                      <a:pt x="0" y="68"/>
                    </a:lnTo>
                    <a:lnTo>
                      <a:pt x="7" y="51"/>
                    </a:lnTo>
                    <a:lnTo>
                      <a:pt x="10" y="33"/>
                    </a:lnTo>
                    <a:lnTo>
                      <a:pt x="9" y="16"/>
                    </a:lnTo>
                    <a:lnTo>
                      <a:pt x="4" y="0"/>
                    </a:lnTo>
                    <a:lnTo>
                      <a:pt x="8" y="1"/>
                    </a:lnTo>
                    <a:lnTo>
                      <a:pt x="16" y="3"/>
                    </a:lnTo>
                    <a:lnTo>
                      <a:pt x="24" y="6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" name="Freeform 78"/>
              <p:cNvSpPr>
                <a:spLocks/>
              </p:cNvSpPr>
              <p:nvPr/>
            </p:nvSpPr>
            <p:spPr bwMode="auto">
              <a:xfrm>
                <a:off x="2547938" y="4194176"/>
                <a:ext cx="17463" cy="38100"/>
              </a:xfrm>
              <a:custGeom>
                <a:avLst/>
                <a:gdLst>
                  <a:gd name="T0" fmla="*/ 1 w 23"/>
                  <a:gd name="T1" fmla="*/ 0 h 47"/>
                  <a:gd name="T2" fmla="*/ 20 w 23"/>
                  <a:gd name="T3" fmla="*/ 14 h 47"/>
                  <a:gd name="T4" fmla="*/ 23 w 23"/>
                  <a:gd name="T5" fmla="*/ 27 h 47"/>
                  <a:gd name="T6" fmla="*/ 15 w 23"/>
                  <a:gd name="T7" fmla="*/ 47 h 47"/>
                  <a:gd name="T8" fmla="*/ 0 w 23"/>
                  <a:gd name="T9" fmla="*/ 46 h 47"/>
                  <a:gd name="T10" fmla="*/ 4 w 23"/>
                  <a:gd name="T11" fmla="*/ 29 h 47"/>
                  <a:gd name="T12" fmla="*/ 4 w 23"/>
                  <a:gd name="T13" fmla="*/ 24 h 47"/>
                  <a:gd name="T14" fmla="*/ 4 w 23"/>
                  <a:gd name="T15" fmla="*/ 13 h 47"/>
                  <a:gd name="T16" fmla="*/ 4 w 23"/>
                  <a:gd name="T17" fmla="*/ 4 h 47"/>
                  <a:gd name="T18" fmla="*/ 1 w 23"/>
                  <a:gd name="T1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47">
                    <a:moveTo>
                      <a:pt x="1" y="0"/>
                    </a:moveTo>
                    <a:lnTo>
                      <a:pt x="20" y="14"/>
                    </a:lnTo>
                    <a:lnTo>
                      <a:pt x="23" y="27"/>
                    </a:lnTo>
                    <a:lnTo>
                      <a:pt x="15" y="47"/>
                    </a:lnTo>
                    <a:lnTo>
                      <a:pt x="0" y="46"/>
                    </a:lnTo>
                    <a:lnTo>
                      <a:pt x="4" y="29"/>
                    </a:lnTo>
                    <a:lnTo>
                      <a:pt x="4" y="24"/>
                    </a:lnTo>
                    <a:lnTo>
                      <a:pt x="4" y="13"/>
                    </a:lnTo>
                    <a:lnTo>
                      <a:pt x="4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" name="Freeform 79"/>
              <p:cNvSpPr>
                <a:spLocks/>
              </p:cNvSpPr>
              <p:nvPr/>
            </p:nvSpPr>
            <p:spPr bwMode="auto">
              <a:xfrm>
                <a:off x="2549525" y="4206876"/>
                <a:ext cx="12700" cy="23813"/>
              </a:xfrm>
              <a:custGeom>
                <a:avLst/>
                <a:gdLst>
                  <a:gd name="T0" fmla="*/ 1 w 16"/>
                  <a:gd name="T1" fmla="*/ 0 h 29"/>
                  <a:gd name="T2" fmla="*/ 16 w 16"/>
                  <a:gd name="T3" fmla="*/ 10 h 29"/>
                  <a:gd name="T4" fmla="*/ 13 w 16"/>
                  <a:gd name="T5" fmla="*/ 29 h 29"/>
                  <a:gd name="T6" fmla="*/ 0 w 16"/>
                  <a:gd name="T7" fmla="*/ 20 h 29"/>
                  <a:gd name="T8" fmla="*/ 1 w 16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9">
                    <a:moveTo>
                      <a:pt x="1" y="0"/>
                    </a:moveTo>
                    <a:lnTo>
                      <a:pt x="16" y="10"/>
                    </a:lnTo>
                    <a:lnTo>
                      <a:pt x="13" y="29"/>
                    </a:lnTo>
                    <a:lnTo>
                      <a:pt x="0" y="2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" name="Freeform 80"/>
              <p:cNvSpPr>
                <a:spLocks/>
              </p:cNvSpPr>
              <p:nvPr/>
            </p:nvSpPr>
            <p:spPr bwMode="auto">
              <a:xfrm>
                <a:off x="2192338" y="4086226"/>
                <a:ext cx="79375" cy="88900"/>
              </a:xfrm>
              <a:custGeom>
                <a:avLst/>
                <a:gdLst>
                  <a:gd name="T0" fmla="*/ 0 w 100"/>
                  <a:gd name="T1" fmla="*/ 0 h 113"/>
                  <a:gd name="T2" fmla="*/ 11 w 100"/>
                  <a:gd name="T3" fmla="*/ 39 h 113"/>
                  <a:gd name="T4" fmla="*/ 13 w 100"/>
                  <a:gd name="T5" fmla="*/ 80 h 113"/>
                  <a:gd name="T6" fmla="*/ 13 w 100"/>
                  <a:gd name="T7" fmla="*/ 107 h 113"/>
                  <a:gd name="T8" fmla="*/ 100 w 100"/>
                  <a:gd name="T9" fmla="*/ 113 h 113"/>
                  <a:gd name="T10" fmla="*/ 97 w 100"/>
                  <a:gd name="T11" fmla="*/ 93 h 113"/>
                  <a:gd name="T12" fmla="*/ 75 w 100"/>
                  <a:gd name="T13" fmla="*/ 53 h 113"/>
                  <a:gd name="T14" fmla="*/ 47 w 100"/>
                  <a:gd name="T15" fmla="*/ 26 h 113"/>
                  <a:gd name="T16" fmla="*/ 0 w 100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" h="113">
                    <a:moveTo>
                      <a:pt x="0" y="0"/>
                    </a:moveTo>
                    <a:lnTo>
                      <a:pt x="11" y="39"/>
                    </a:lnTo>
                    <a:lnTo>
                      <a:pt x="13" y="80"/>
                    </a:lnTo>
                    <a:lnTo>
                      <a:pt x="13" y="107"/>
                    </a:lnTo>
                    <a:lnTo>
                      <a:pt x="100" y="113"/>
                    </a:lnTo>
                    <a:lnTo>
                      <a:pt x="97" y="93"/>
                    </a:lnTo>
                    <a:lnTo>
                      <a:pt x="75" y="53"/>
                    </a:lnTo>
                    <a:lnTo>
                      <a:pt x="47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" name="Freeform 81"/>
              <p:cNvSpPr>
                <a:spLocks/>
              </p:cNvSpPr>
              <p:nvPr/>
            </p:nvSpPr>
            <p:spPr bwMode="auto">
              <a:xfrm>
                <a:off x="1666875" y="3895726"/>
                <a:ext cx="398463" cy="238125"/>
              </a:xfrm>
              <a:custGeom>
                <a:avLst/>
                <a:gdLst>
                  <a:gd name="T0" fmla="*/ 99 w 502"/>
                  <a:gd name="T1" fmla="*/ 10 h 300"/>
                  <a:gd name="T2" fmla="*/ 15 w 502"/>
                  <a:gd name="T3" fmla="*/ 39 h 300"/>
                  <a:gd name="T4" fmla="*/ 0 w 502"/>
                  <a:gd name="T5" fmla="*/ 79 h 300"/>
                  <a:gd name="T6" fmla="*/ 25 w 502"/>
                  <a:gd name="T7" fmla="*/ 113 h 300"/>
                  <a:gd name="T8" fmla="*/ 141 w 502"/>
                  <a:gd name="T9" fmla="*/ 176 h 300"/>
                  <a:gd name="T10" fmla="*/ 262 w 502"/>
                  <a:gd name="T11" fmla="*/ 240 h 300"/>
                  <a:gd name="T12" fmla="*/ 412 w 502"/>
                  <a:gd name="T13" fmla="*/ 285 h 300"/>
                  <a:gd name="T14" fmla="*/ 491 w 502"/>
                  <a:gd name="T15" fmla="*/ 300 h 300"/>
                  <a:gd name="T16" fmla="*/ 502 w 502"/>
                  <a:gd name="T17" fmla="*/ 253 h 300"/>
                  <a:gd name="T18" fmla="*/ 454 w 502"/>
                  <a:gd name="T19" fmla="*/ 176 h 300"/>
                  <a:gd name="T20" fmla="*/ 363 w 502"/>
                  <a:gd name="T21" fmla="*/ 102 h 300"/>
                  <a:gd name="T22" fmla="*/ 246 w 502"/>
                  <a:gd name="T23" fmla="*/ 60 h 300"/>
                  <a:gd name="T24" fmla="*/ 165 w 502"/>
                  <a:gd name="T25" fmla="*/ 0 h 300"/>
                  <a:gd name="T26" fmla="*/ 125 w 502"/>
                  <a:gd name="T27" fmla="*/ 0 h 300"/>
                  <a:gd name="T28" fmla="*/ 99 w 502"/>
                  <a:gd name="T29" fmla="*/ 1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2" h="300">
                    <a:moveTo>
                      <a:pt x="99" y="10"/>
                    </a:moveTo>
                    <a:lnTo>
                      <a:pt x="15" y="39"/>
                    </a:lnTo>
                    <a:lnTo>
                      <a:pt x="0" y="79"/>
                    </a:lnTo>
                    <a:lnTo>
                      <a:pt x="25" y="113"/>
                    </a:lnTo>
                    <a:lnTo>
                      <a:pt x="141" y="176"/>
                    </a:lnTo>
                    <a:lnTo>
                      <a:pt x="262" y="240"/>
                    </a:lnTo>
                    <a:lnTo>
                      <a:pt x="412" y="285"/>
                    </a:lnTo>
                    <a:lnTo>
                      <a:pt x="491" y="300"/>
                    </a:lnTo>
                    <a:lnTo>
                      <a:pt x="502" y="253"/>
                    </a:lnTo>
                    <a:lnTo>
                      <a:pt x="454" y="176"/>
                    </a:lnTo>
                    <a:lnTo>
                      <a:pt x="363" y="102"/>
                    </a:lnTo>
                    <a:lnTo>
                      <a:pt x="246" y="60"/>
                    </a:lnTo>
                    <a:lnTo>
                      <a:pt x="165" y="0"/>
                    </a:lnTo>
                    <a:lnTo>
                      <a:pt x="125" y="0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" name="Freeform 82"/>
              <p:cNvSpPr>
                <a:spLocks/>
              </p:cNvSpPr>
              <p:nvPr/>
            </p:nvSpPr>
            <p:spPr bwMode="auto">
              <a:xfrm>
                <a:off x="1668463" y="3898901"/>
                <a:ext cx="368300" cy="220663"/>
              </a:xfrm>
              <a:custGeom>
                <a:avLst/>
                <a:gdLst>
                  <a:gd name="T0" fmla="*/ 82 w 463"/>
                  <a:gd name="T1" fmla="*/ 14 h 279"/>
                  <a:gd name="T2" fmla="*/ 62 w 463"/>
                  <a:gd name="T3" fmla="*/ 21 h 279"/>
                  <a:gd name="T4" fmla="*/ 44 w 463"/>
                  <a:gd name="T5" fmla="*/ 27 h 279"/>
                  <a:gd name="T6" fmla="*/ 24 w 463"/>
                  <a:gd name="T7" fmla="*/ 34 h 279"/>
                  <a:gd name="T8" fmla="*/ 10 w 463"/>
                  <a:gd name="T9" fmla="*/ 46 h 279"/>
                  <a:gd name="T10" fmla="*/ 4 w 463"/>
                  <a:gd name="T11" fmla="*/ 65 h 279"/>
                  <a:gd name="T12" fmla="*/ 6 w 463"/>
                  <a:gd name="T13" fmla="*/ 82 h 279"/>
                  <a:gd name="T14" fmla="*/ 19 w 463"/>
                  <a:gd name="T15" fmla="*/ 98 h 279"/>
                  <a:gd name="T16" fmla="*/ 38 w 463"/>
                  <a:gd name="T17" fmla="*/ 113 h 279"/>
                  <a:gd name="T18" fmla="*/ 65 w 463"/>
                  <a:gd name="T19" fmla="*/ 127 h 279"/>
                  <a:gd name="T20" fmla="*/ 91 w 463"/>
                  <a:gd name="T21" fmla="*/ 142 h 279"/>
                  <a:gd name="T22" fmla="*/ 118 w 463"/>
                  <a:gd name="T23" fmla="*/ 157 h 279"/>
                  <a:gd name="T24" fmla="*/ 144 w 463"/>
                  <a:gd name="T25" fmla="*/ 171 h 279"/>
                  <a:gd name="T26" fmla="*/ 173 w 463"/>
                  <a:gd name="T27" fmla="*/ 186 h 279"/>
                  <a:gd name="T28" fmla="*/ 201 w 463"/>
                  <a:gd name="T29" fmla="*/ 201 h 279"/>
                  <a:gd name="T30" fmla="*/ 228 w 463"/>
                  <a:gd name="T31" fmla="*/ 216 h 279"/>
                  <a:gd name="T32" fmla="*/ 259 w 463"/>
                  <a:gd name="T33" fmla="*/ 227 h 279"/>
                  <a:gd name="T34" fmla="*/ 294 w 463"/>
                  <a:gd name="T35" fmla="*/ 238 h 279"/>
                  <a:gd name="T36" fmla="*/ 328 w 463"/>
                  <a:gd name="T37" fmla="*/ 248 h 279"/>
                  <a:gd name="T38" fmla="*/ 363 w 463"/>
                  <a:gd name="T39" fmla="*/ 258 h 279"/>
                  <a:gd name="T40" fmla="*/ 389 w 463"/>
                  <a:gd name="T41" fmla="*/ 266 h 279"/>
                  <a:gd name="T42" fmla="*/ 408 w 463"/>
                  <a:gd name="T43" fmla="*/ 270 h 279"/>
                  <a:gd name="T44" fmla="*/ 425 w 463"/>
                  <a:gd name="T45" fmla="*/ 273 h 279"/>
                  <a:gd name="T46" fmla="*/ 444 w 463"/>
                  <a:gd name="T47" fmla="*/ 277 h 279"/>
                  <a:gd name="T48" fmla="*/ 455 w 463"/>
                  <a:gd name="T49" fmla="*/ 267 h 279"/>
                  <a:gd name="T50" fmla="*/ 461 w 463"/>
                  <a:gd name="T51" fmla="*/ 246 h 279"/>
                  <a:gd name="T52" fmla="*/ 457 w 463"/>
                  <a:gd name="T53" fmla="*/ 226 h 279"/>
                  <a:gd name="T54" fmla="*/ 447 w 463"/>
                  <a:gd name="T55" fmla="*/ 209 h 279"/>
                  <a:gd name="T56" fmla="*/ 436 w 463"/>
                  <a:gd name="T57" fmla="*/ 190 h 279"/>
                  <a:gd name="T58" fmla="*/ 425 w 463"/>
                  <a:gd name="T59" fmla="*/ 173 h 279"/>
                  <a:gd name="T60" fmla="*/ 409 w 463"/>
                  <a:gd name="T61" fmla="*/ 156 h 279"/>
                  <a:gd name="T62" fmla="*/ 387 w 463"/>
                  <a:gd name="T63" fmla="*/ 138 h 279"/>
                  <a:gd name="T64" fmla="*/ 366 w 463"/>
                  <a:gd name="T65" fmla="*/ 121 h 279"/>
                  <a:gd name="T66" fmla="*/ 345 w 463"/>
                  <a:gd name="T67" fmla="*/ 104 h 279"/>
                  <a:gd name="T68" fmla="*/ 320 w 463"/>
                  <a:gd name="T69" fmla="*/ 91 h 279"/>
                  <a:gd name="T70" fmla="*/ 294 w 463"/>
                  <a:gd name="T71" fmla="*/ 81 h 279"/>
                  <a:gd name="T72" fmla="*/ 267 w 463"/>
                  <a:gd name="T73" fmla="*/ 72 h 279"/>
                  <a:gd name="T74" fmla="*/ 241 w 463"/>
                  <a:gd name="T75" fmla="*/ 61 h 279"/>
                  <a:gd name="T76" fmla="*/ 219 w 463"/>
                  <a:gd name="T77" fmla="*/ 50 h 279"/>
                  <a:gd name="T78" fmla="*/ 199 w 463"/>
                  <a:gd name="T79" fmla="*/ 36 h 279"/>
                  <a:gd name="T80" fmla="*/ 181 w 463"/>
                  <a:gd name="T81" fmla="*/ 22 h 279"/>
                  <a:gd name="T82" fmla="*/ 161 w 463"/>
                  <a:gd name="T83" fmla="*/ 7 h 279"/>
                  <a:gd name="T84" fmla="*/ 148 w 463"/>
                  <a:gd name="T85" fmla="*/ 0 h 279"/>
                  <a:gd name="T86" fmla="*/ 138 w 463"/>
                  <a:gd name="T87" fmla="*/ 0 h 279"/>
                  <a:gd name="T88" fmla="*/ 130 w 463"/>
                  <a:gd name="T89" fmla="*/ 0 h 279"/>
                  <a:gd name="T90" fmla="*/ 121 w 463"/>
                  <a:gd name="T91" fmla="*/ 0 h 279"/>
                  <a:gd name="T92" fmla="*/ 111 w 463"/>
                  <a:gd name="T93" fmla="*/ 3 h 279"/>
                  <a:gd name="T94" fmla="*/ 98 w 463"/>
                  <a:gd name="T95" fmla="*/ 8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63" h="279">
                    <a:moveTo>
                      <a:pt x="92" y="11"/>
                    </a:moveTo>
                    <a:lnTo>
                      <a:pt x="82" y="14"/>
                    </a:lnTo>
                    <a:lnTo>
                      <a:pt x="73" y="18"/>
                    </a:lnTo>
                    <a:lnTo>
                      <a:pt x="62" y="21"/>
                    </a:lnTo>
                    <a:lnTo>
                      <a:pt x="53" y="23"/>
                    </a:lnTo>
                    <a:lnTo>
                      <a:pt x="44" y="27"/>
                    </a:lnTo>
                    <a:lnTo>
                      <a:pt x="33" y="30"/>
                    </a:lnTo>
                    <a:lnTo>
                      <a:pt x="24" y="34"/>
                    </a:lnTo>
                    <a:lnTo>
                      <a:pt x="14" y="37"/>
                    </a:lnTo>
                    <a:lnTo>
                      <a:pt x="10" y="46"/>
                    </a:lnTo>
                    <a:lnTo>
                      <a:pt x="7" y="56"/>
                    </a:lnTo>
                    <a:lnTo>
                      <a:pt x="4" y="65"/>
                    </a:lnTo>
                    <a:lnTo>
                      <a:pt x="0" y="74"/>
                    </a:lnTo>
                    <a:lnTo>
                      <a:pt x="6" y="82"/>
                    </a:lnTo>
                    <a:lnTo>
                      <a:pt x="13" y="90"/>
                    </a:lnTo>
                    <a:lnTo>
                      <a:pt x="19" y="98"/>
                    </a:lnTo>
                    <a:lnTo>
                      <a:pt x="24" y="106"/>
                    </a:lnTo>
                    <a:lnTo>
                      <a:pt x="38" y="113"/>
                    </a:lnTo>
                    <a:lnTo>
                      <a:pt x="51" y="120"/>
                    </a:lnTo>
                    <a:lnTo>
                      <a:pt x="65" y="127"/>
                    </a:lnTo>
                    <a:lnTo>
                      <a:pt x="77" y="135"/>
                    </a:lnTo>
                    <a:lnTo>
                      <a:pt x="91" y="142"/>
                    </a:lnTo>
                    <a:lnTo>
                      <a:pt x="104" y="149"/>
                    </a:lnTo>
                    <a:lnTo>
                      <a:pt x="118" y="157"/>
                    </a:lnTo>
                    <a:lnTo>
                      <a:pt x="130" y="164"/>
                    </a:lnTo>
                    <a:lnTo>
                      <a:pt x="144" y="171"/>
                    </a:lnTo>
                    <a:lnTo>
                      <a:pt x="159" y="179"/>
                    </a:lnTo>
                    <a:lnTo>
                      <a:pt x="173" y="186"/>
                    </a:lnTo>
                    <a:lnTo>
                      <a:pt x="187" y="193"/>
                    </a:lnTo>
                    <a:lnTo>
                      <a:pt x="201" y="201"/>
                    </a:lnTo>
                    <a:lnTo>
                      <a:pt x="214" y="208"/>
                    </a:lnTo>
                    <a:lnTo>
                      <a:pt x="228" y="216"/>
                    </a:lnTo>
                    <a:lnTo>
                      <a:pt x="242" y="223"/>
                    </a:lnTo>
                    <a:lnTo>
                      <a:pt x="259" y="227"/>
                    </a:lnTo>
                    <a:lnTo>
                      <a:pt x="277" y="233"/>
                    </a:lnTo>
                    <a:lnTo>
                      <a:pt x="294" y="238"/>
                    </a:lnTo>
                    <a:lnTo>
                      <a:pt x="311" y="243"/>
                    </a:lnTo>
                    <a:lnTo>
                      <a:pt x="328" y="248"/>
                    </a:lnTo>
                    <a:lnTo>
                      <a:pt x="346" y="254"/>
                    </a:lnTo>
                    <a:lnTo>
                      <a:pt x="363" y="258"/>
                    </a:lnTo>
                    <a:lnTo>
                      <a:pt x="380" y="264"/>
                    </a:lnTo>
                    <a:lnTo>
                      <a:pt x="389" y="266"/>
                    </a:lnTo>
                    <a:lnTo>
                      <a:pt x="399" y="267"/>
                    </a:lnTo>
                    <a:lnTo>
                      <a:pt x="408" y="270"/>
                    </a:lnTo>
                    <a:lnTo>
                      <a:pt x="417" y="271"/>
                    </a:lnTo>
                    <a:lnTo>
                      <a:pt x="425" y="273"/>
                    </a:lnTo>
                    <a:lnTo>
                      <a:pt x="434" y="276"/>
                    </a:lnTo>
                    <a:lnTo>
                      <a:pt x="444" y="277"/>
                    </a:lnTo>
                    <a:lnTo>
                      <a:pt x="453" y="279"/>
                    </a:lnTo>
                    <a:lnTo>
                      <a:pt x="455" y="267"/>
                    </a:lnTo>
                    <a:lnTo>
                      <a:pt x="459" y="257"/>
                    </a:lnTo>
                    <a:lnTo>
                      <a:pt x="461" y="246"/>
                    </a:lnTo>
                    <a:lnTo>
                      <a:pt x="463" y="235"/>
                    </a:lnTo>
                    <a:lnTo>
                      <a:pt x="457" y="226"/>
                    </a:lnTo>
                    <a:lnTo>
                      <a:pt x="452" y="217"/>
                    </a:lnTo>
                    <a:lnTo>
                      <a:pt x="447" y="209"/>
                    </a:lnTo>
                    <a:lnTo>
                      <a:pt x="441" y="200"/>
                    </a:lnTo>
                    <a:lnTo>
                      <a:pt x="436" y="190"/>
                    </a:lnTo>
                    <a:lnTo>
                      <a:pt x="431" y="182"/>
                    </a:lnTo>
                    <a:lnTo>
                      <a:pt x="425" y="173"/>
                    </a:lnTo>
                    <a:lnTo>
                      <a:pt x="419" y="164"/>
                    </a:lnTo>
                    <a:lnTo>
                      <a:pt x="409" y="156"/>
                    </a:lnTo>
                    <a:lnTo>
                      <a:pt x="398" y="148"/>
                    </a:lnTo>
                    <a:lnTo>
                      <a:pt x="387" y="138"/>
                    </a:lnTo>
                    <a:lnTo>
                      <a:pt x="377" y="130"/>
                    </a:lnTo>
                    <a:lnTo>
                      <a:pt x="366" y="121"/>
                    </a:lnTo>
                    <a:lnTo>
                      <a:pt x="356" y="113"/>
                    </a:lnTo>
                    <a:lnTo>
                      <a:pt x="345" y="104"/>
                    </a:lnTo>
                    <a:lnTo>
                      <a:pt x="334" y="96"/>
                    </a:lnTo>
                    <a:lnTo>
                      <a:pt x="320" y="91"/>
                    </a:lnTo>
                    <a:lnTo>
                      <a:pt x="308" y="87"/>
                    </a:lnTo>
                    <a:lnTo>
                      <a:pt x="294" y="81"/>
                    </a:lnTo>
                    <a:lnTo>
                      <a:pt x="281" y="76"/>
                    </a:lnTo>
                    <a:lnTo>
                      <a:pt x="267" y="72"/>
                    </a:lnTo>
                    <a:lnTo>
                      <a:pt x="255" y="66"/>
                    </a:lnTo>
                    <a:lnTo>
                      <a:pt x="241" y="61"/>
                    </a:lnTo>
                    <a:lnTo>
                      <a:pt x="228" y="57"/>
                    </a:lnTo>
                    <a:lnTo>
                      <a:pt x="219" y="50"/>
                    </a:lnTo>
                    <a:lnTo>
                      <a:pt x="210" y="43"/>
                    </a:lnTo>
                    <a:lnTo>
                      <a:pt x="199" y="36"/>
                    </a:lnTo>
                    <a:lnTo>
                      <a:pt x="190" y="29"/>
                    </a:lnTo>
                    <a:lnTo>
                      <a:pt x="181" y="22"/>
                    </a:lnTo>
                    <a:lnTo>
                      <a:pt x="172" y="15"/>
                    </a:lnTo>
                    <a:lnTo>
                      <a:pt x="161" y="7"/>
                    </a:lnTo>
                    <a:lnTo>
                      <a:pt x="152" y="0"/>
                    </a:lnTo>
                    <a:lnTo>
                      <a:pt x="148" y="0"/>
                    </a:lnTo>
                    <a:lnTo>
                      <a:pt x="143" y="0"/>
                    </a:lnTo>
                    <a:lnTo>
                      <a:pt x="138" y="0"/>
                    </a:lnTo>
                    <a:lnTo>
                      <a:pt x="135" y="0"/>
                    </a:lnTo>
                    <a:lnTo>
                      <a:pt x="130" y="0"/>
                    </a:lnTo>
                    <a:lnTo>
                      <a:pt x="126" y="0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111" y="3"/>
                    </a:lnTo>
                    <a:lnTo>
                      <a:pt x="105" y="5"/>
                    </a:lnTo>
                    <a:lnTo>
                      <a:pt x="98" y="8"/>
                    </a:lnTo>
                    <a:lnTo>
                      <a:pt x="92" y="1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" name="Freeform 83"/>
              <p:cNvSpPr>
                <a:spLocks/>
              </p:cNvSpPr>
              <p:nvPr/>
            </p:nvSpPr>
            <p:spPr bwMode="auto">
              <a:xfrm>
                <a:off x="1670050" y="3903663"/>
                <a:ext cx="336550" cy="201613"/>
              </a:xfrm>
              <a:custGeom>
                <a:avLst/>
                <a:gdLst>
                  <a:gd name="T0" fmla="*/ 75 w 424"/>
                  <a:gd name="T1" fmla="*/ 13 h 255"/>
                  <a:gd name="T2" fmla="*/ 58 w 424"/>
                  <a:gd name="T3" fmla="*/ 18 h 255"/>
                  <a:gd name="T4" fmla="*/ 41 w 424"/>
                  <a:gd name="T5" fmla="*/ 24 h 255"/>
                  <a:gd name="T6" fmla="*/ 22 w 424"/>
                  <a:gd name="T7" fmla="*/ 30 h 255"/>
                  <a:gd name="T8" fmla="*/ 11 w 424"/>
                  <a:gd name="T9" fmla="*/ 42 h 255"/>
                  <a:gd name="T10" fmla="*/ 4 w 424"/>
                  <a:gd name="T11" fmla="*/ 59 h 255"/>
                  <a:gd name="T12" fmla="*/ 6 w 424"/>
                  <a:gd name="T13" fmla="*/ 75 h 255"/>
                  <a:gd name="T14" fmla="*/ 17 w 424"/>
                  <a:gd name="T15" fmla="*/ 89 h 255"/>
                  <a:gd name="T16" fmla="*/ 35 w 424"/>
                  <a:gd name="T17" fmla="*/ 104 h 255"/>
                  <a:gd name="T18" fmla="*/ 59 w 424"/>
                  <a:gd name="T19" fmla="*/ 116 h 255"/>
                  <a:gd name="T20" fmla="*/ 83 w 424"/>
                  <a:gd name="T21" fmla="*/ 130 h 255"/>
                  <a:gd name="T22" fmla="*/ 108 w 424"/>
                  <a:gd name="T23" fmla="*/ 143 h 255"/>
                  <a:gd name="T24" fmla="*/ 133 w 424"/>
                  <a:gd name="T25" fmla="*/ 157 h 255"/>
                  <a:gd name="T26" fmla="*/ 158 w 424"/>
                  <a:gd name="T27" fmla="*/ 170 h 255"/>
                  <a:gd name="T28" fmla="*/ 185 w 424"/>
                  <a:gd name="T29" fmla="*/ 183 h 255"/>
                  <a:gd name="T30" fmla="*/ 210 w 424"/>
                  <a:gd name="T31" fmla="*/ 197 h 255"/>
                  <a:gd name="T32" fmla="*/ 239 w 424"/>
                  <a:gd name="T33" fmla="*/ 208 h 255"/>
                  <a:gd name="T34" fmla="*/ 270 w 424"/>
                  <a:gd name="T35" fmla="*/ 218 h 255"/>
                  <a:gd name="T36" fmla="*/ 301 w 424"/>
                  <a:gd name="T37" fmla="*/ 228 h 255"/>
                  <a:gd name="T38" fmla="*/ 333 w 424"/>
                  <a:gd name="T39" fmla="*/ 237 h 255"/>
                  <a:gd name="T40" fmla="*/ 358 w 424"/>
                  <a:gd name="T41" fmla="*/ 243 h 255"/>
                  <a:gd name="T42" fmla="*/ 374 w 424"/>
                  <a:gd name="T43" fmla="*/ 246 h 255"/>
                  <a:gd name="T44" fmla="*/ 391 w 424"/>
                  <a:gd name="T45" fmla="*/ 250 h 255"/>
                  <a:gd name="T46" fmla="*/ 407 w 424"/>
                  <a:gd name="T47" fmla="*/ 253 h 255"/>
                  <a:gd name="T48" fmla="*/ 417 w 424"/>
                  <a:gd name="T49" fmla="*/ 245 h 255"/>
                  <a:gd name="T50" fmla="*/ 422 w 424"/>
                  <a:gd name="T51" fmla="*/ 225 h 255"/>
                  <a:gd name="T52" fmla="*/ 420 w 424"/>
                  <a:gd name="T53" fmla="*/ 206 h 255"/>
                  <a:gd name="T54" fmla="*/ 409 w 424"/>
                  <a:gd name="T55" fmla="*/ 190 h 255"/>
                  <a:gd name="T56" fmla="*/ 399 w 424"/>
                  <a:gd name="T57" fmla="*/ 174 h 255"/>
                  <a:gd name="T58" fmla="*/ 389 w 424"/>
                  <a:gd name="T59" fmla="*/ 158 h 255"/>
                  <a:gd name="T60" fmla="*/ 375 w 424"/>
                  <a:gd name="T61" fmla="*/ 142 h 255"/>
                  <a:gd name="T62" fmla="*/ 355 w 424"/>
                  <a:gd name="T63" fmla="*/ 127 h 255"/>
                  <a:gd name="T64" fmla="*/ 336 w 424"/>
                  <a:gd name="T65" fmla="*/ 111 h 255"/>
                  <a:gd name="T66" fmla="*/ 316 w 424"/>
                  <a:gd name="T67" fmla="*/ 96 h 255"/>
                  <a:gd name="T68" fmla="*/ 294 w 424"/>
                  <a:gd name="T69" fmla="*/ 83 h 255"/>
                  <a:gd name="T70" fmla="*/ 270 w 424"/>
                  <a:gd name="T71" fmla="*/ 74 h 255"/>
                  <a:gd name="T72" fmla="*/ 246 w 424"/>
                  <a:gd name="T73" fmla="*/ 66 h 255"/>
                  <a:gd name="T74" fmla="*/ 222 w 424"/>
                  <a:gd name="T75" fmla="*/ 56 h 255"/>
                  <a:gd name="T76" fmla="*/ 201 w 424"/>
                  <a:gd name="T77" fmla="*/ 45 h 255"/>
                  <a:gd name="T78" fmla="*/ 184 w 424"/>
                  <a:gd name="T79" fmla="*/ 32 h 255"/>
                  <a:gd name="T80" fmla="*/ 166 w 424"/>
                  <a:gd name="T81" fmla="*/ 20 h 255"/>
                  <a:gd name="T82" fmla="*/ 149 w 424"/>
                  <a:gd name="T83" fmla="*/ 7 h 255"/>
                  <a:gd name="T84" fmla="*/ 132 w 424"/>
                  <a:gd name="T85" fmla="*/ 0 h 255"/>
                  <a:gd name="T86" fmla="*/ 114 w 424"/>
                  <a:gd name="T87" fmla="*/ 0 h 255"/>
                  <a:gd name="T88" fmla="*/ 101 w 424"/>
                  <a:gd name="T89" fmla="*/ 2 h 255"/>
                  <a:gd name="T90" fmla="*/ 90 w 424"/>
                  <a:gd name="T91" fmla="*/ 7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24" h="255">
                    <a:moveTo>
                      <a:pt x="84" y="9"/>
                    </a:moveTo>
                    <a:lnTo>
                      <a:pt x="75" y="13"/>
                    </a:lnTo>
                    <a:lnTo>
                      <a:pt x="67" y="15"/>
                    </a:lnTo>
                    <a:lnTo>
                      <a:pt x="58" y="18"/>
                    </a:lnTo>
                    <a:lnTo>
                      <a:pt x="49" y="21"/>
                    </a:lnTo>
                    <a:lnTo>
                      <a:pt x="41" y="24"/>
                    </a:lnTo>
                    <a:lnTo>
                      <a:pt x="31" y="28"/>
                    </a:lnTo>
                    <a:lnTo>
                      <a:pt x="22" y="30"/>
                    </a:lnTo>
                    <a:lnTo>
                      <a:pt x="13" y="33"/>
                    </a:lnTo>
                    <a:lnTo>
                      <a:pt x="11" y="42"/>
                    </a:lnTo>
                    <a:lnTo>
                      <a:pt x="7" y="51"/>
                    </a:lnTo>
                    <a:lnTo>
                      <a:pt x="4" y="59"/>
                    </a:lnTo>
                    <a:lnTo>
                      <a:pt x="0" y="67"/>
                    </a:lnTo>
                    <a:lnTo>
                      <a:pt x="6" y="75"/>
                    </a:lnTo>
                    <a:lnTo>
                      <a:pt x="12" y="82"/>
                    </a:lnTo>
                    <a:lnTo>
                      <a:pt x="17" y="89"/>
                    </a:lnTo>
                    <a:lnTo>
                      <a:pt x="22" y="97"/>
                    </a:lnTo>
                    <a:lnTo>
                      <a:pt x="35" y="104"/>
                    </a:lnTo>
                    <a:lnTo>
                      <a:pt x="46" y="109"/>
                    </a:lnTo>
                    <a:lnTo>
                      <a:pt x="59" y="116"/>
                    </a:lnTo>
                    <a:lnTo>
                      <a:pt x="72" y="123"/>
                    </a:lnTo>
                    <a:lnTo>
                      <a:pt x="83" y="130"/>
                    </a:lnTo>
                    <a:lnTo>
                      <a:pt x="96" y="137"/>
                    </a:lnTo>
                    <a:lnTo>
                      <a:pt x="108" y="143"/>
                    </a:lnTo>
                    <a:lnTo>
                      <a:pt x="120" y="150"/>
                    </a:lnTo>
                    <a:lnTo>
                      <a:pt x="133" y="157"/>
                    </a:lnTo>
                    <a:lnTo>
                      <a:pt x="146" y="164"/>
                    </a:lnTo>
                    <a:lnTo>
                      <a:pt x="158" y="170"/>
                    </a:lnTo>
                    <a:lnTo>
                      <a:pt x="172" y="176"/>
                    </a:lnTo>
                    <a:lnTo>
                      <a:pt x="185" y="183"/>
                    </a:lnTo>
                    <a:lnTo>
                      <a:pt x="197" y="190"/>
                    </a:lnTo>
                    <a:lnTo>
                      <a:pt x="210" y="197"/>
                    </a:lnTo>
                    <a:lnTo>
                      <a:pt x="223" y="204"/>
                    </a:lnTo>
                    <a:lnTo>
                      <a:pt x="239" y="208"/>
                    </a:lnTo>
                    <a:lnTo>
                      <a:pt x="254" y="213"/>
                    </a:lnTo>
                    <a:lnTo>
                      <a:pt x="270" y="218"/>
                    </a:lnTo>
                    <a:lnTo>
                      <a:pt x="286" y="222"/>
                    </a:lnTo>
                    <a:lnTo>
                      <a:pt x="301" y="228"/>
                    </a:lnTo>
                    <a:lnTo>
                      <a:pt x="317" y="233"/>
                    </a:lnTo>
                    <a:lnTo>
                      <a:pt x="333" y="237"/>
                    </a:lnTo>
                    <a:lnTo>
                      <a:pt x="349" y="242"/>
                    </a:lnTo>
                    <a:lnTo>
                      <a:pt x="358" y="243"/>
                    </a:lnTo>
                    <a:lnTo>
                      <a:pt x="366" y="244"/>
                    </a:lnTo>
                    <a:lnTo>
                      <a:pt x="374" y="246"/>
                    </a:lnTo>
                    <a:lnTo>
                      <a:pt x="383" y="248"/>
                    </a:lnTo>
                    <a:lnTo>
                      <a:pt x="391" y="250"/>
                    </a:lnTo>
                    <a:lnTo>
                      <a:pt x="399" y="251"/>
                    </a:lnTo>
                    <a:lnTo>
                      <a:pt x="407" y="253"/>
                    </a:lnTo>
                    <a:lnTo>
                      <a:pt x="415" y="255"/>
                    </a:lnTo>
                    <a:lnTo>
                      <a:pt x="417" y="245"/>
                    </a:lnTo>
                    <a:lnTo>
                      <a:pt x="420" y="235"/>
                    </a:lnTo>
                    <a:lnTo>
                      <a:pt x="422" y="225"/>
                    </a:lnTo>
                    <a:lnTo>
                      <a:pt x="424" y="214"/>
                    </a:lnTo>
                    <a:lnTo>
                      <a:pt x="420" y="206"/>
                    </a:lnTo>
                    <a:lnTo>
                      <a:pt x="415" y="198"/>
                    </a:lnTo>
                    <a:lnTo>
                      <a:pt x="409" y="190"/>
                    </a:lnTo>
                    <a:lnTo>
                      <a:pt x="405" y="182"/>
                    </a:lnTo>
                    <a:lnTo>
                      <a:pt x="399" y="174"/>
                    </a:lnTo>
                    <a:lnTo>
                      <a:pt x="394" y="166"/>
                    </a:lnTo>
                    <a:lnTo>
                      <a:pt x="389" y="158"/>
                    </a:lnTo>
                    <a:lnTo>
                      <a:pt x="384" y="150"/>
                    </a:lnTo>
                    <a:lnTo>
                      <a:pt x="375" y="142"/>
                    </a:lnTo>
                    <a:lnTo>
                      <a:pt x="364" y="134"/>
                    </a:lnTo>
                    <a:lnTo>
                      <a:pt x="355" y="127"/>
                    </a:lnTo>
                    <a:lnTo>
                      <a:pt x="346" y="119"/>
                    </a:lnTo>
                    <a:lnTo>
                      <a:pt x="336" y="111"/>
                    </a:lnTo>
                    <a:lnTo>
                      <a:pt x="326" y="103"/>
                    </a:lnTo>
                    <a:lnTo>
                      <a:pt x="316" y="96"/>
                    </a:lnTo>
                    <a:lnTo>
                      <a:pt x="307" y="88"/>
                    </a:lnTo>
                    <a:lnTo>
                      <a:pt x="294" y="83"/>
                    </a:lnTo>
                    <a:lnTo>
                      <a:pt x="283" y="78"/>
                    </a:lnTo>
                    <a:lnTo>
                      <a:pt x="270" y="74"/>
                    </a:lnTo>
                    <a:lnTo>
                      <a:pt x="258" y="69"/>
                    </a:lnTo>
                    <a:lnTo>
                      <a:pt x="246" y="66"/>
                    </a:lnTo>
                    <a:lnTo>
                      <a:pt x="233" y="61"/>
                    </a:lnTo>
                    <a:lnTo>
                      <a:pt x="222" y="56"/>
                    </a:lnTo>
                    <a:lnTo>
                      <a:pt x="209" y="52"/>
                    </a:lnTo>
                    <a:lnTo>
                      <a:pt x="201" y="45"/>
                    </a:lnTo>
                    <a:lnTo>
                      <a:pt x="192" y="39"/>
                    </a:lnTo>
                    <a:lnTo>
                      <a:pt x="184" y="32"/>
                    </a:lnTo>
                    <a:lnTo>
                      <a:pt x="174" y="25"/>
                    </a:lnTo>
                    <a:lnTo>
                      <a:pt x="166" y="20"/>
                    </a:lnTo>
                    <a:lnTo>
                      <a:pt x="157" y="13"/>
                    </a:lnTo>
                    <a:lnTo>
                      <a:pt x="149" y="7"/>
                    </a:lnTo>
                    <a:lnTo>
                      <a:pt x="140" y="0"/>
                    </a:lnTo>
                    <a:lnTo>
                      <a:pt x="132" y="0"/>
                    </a:lnTo>
                    <a:lnTo>
                      <a:pt x="124" y="0"/>
                    </a:lnTo>
                    <a:lnTo>
                      <a:pt x="114" y="0"/>
                    </a:lnTo>
                    <a:lnTo>
                      <a:pt x="106" y="0"/>
                    </a:lnTo>
                    <a:lnTo>
                      <a:pt x="101" y="2"/>
                    </a:lnTo>
                    <a:lnTo>
                      <a:pt x="96" y="5"/>
                    </a:lnTo>
                    <a:lnTo>
                      <a:pt x="90" y="7"/>
                    </a:lnTo>
                    <a:lnTo>
                      <a:pt x="84" y="9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" name="Freeform 84"/>
              <p:cNvSpPr>
                <a:spLocks/>
              </p:cNvSpPr>
              <p:nvPr/>
            </p:nvSpPr>
            <p:spPr bwMode="auto">
              <a:xfrm>
                <a:off x="1671638" y="3908426"/>
                <a:ext cx="306388" cy="184150"/>
              </a:xfrm>
              <a:custGeom>
                <a:avLst/>
                <a:gdLst>
                  <a:gd name="T0" fmla="*/ 69 w 384"/>
                  <a:gd name="T1" fmla="*/ 11 h 231"/>
                  <a:gd name="T2" fmla="*/ 53 w 384"/>
                  <a:gd name="T3" fmla="*/ 17 h 231"/>
                  <a:gd name="T4" fmla="*/ 37 w 384"/>
                  <a:gd name="T5" fmla="*/ 22 h 231"/>
                  <a:gd name="T6" fmla="*/ 20 w 384"/>
                  <a:gd name="T7" fmla="*/ 27 h 231"/>
                  <a:gd name="T8" fmla="*/ 9 w 384"/>
                  <a:gd name="T9" fmla="*/ 38 h 231"/>
                  <a:gd name="T10" fmla="*/ 3 w 384"/>
                  <a:gd name="T11" fmla="*/ 53 h 231"/>
                  <a:gd name="T12" fmla="*/ 5 w 384"/>
                  <a:gd name="T13" fmla="*/ 68 h 231"/>
                  <a:gd name="T14" fmla="*/ 16 w 384"/>
                  <a:gd name="T15" fmla="*/ 80 h 231"/>
                  <a:gd name="T16" fmla="*/ 31 w 384"/>
                  <a:gd name="T17" fmla="*/ 93 h 231"/>
                  <a:gd name="T18" fmla="*/ 53 w 384"/>
                  <a:gd name="T19" fmla="*/ 106 h 231"/>
                  <a:gd name="T20" fmla="*/ 76 w 384"/>
                  <a:gd name="T21" fmla="*/ 117 h 231"/>
                  <a:gd name="T22" fmla="*/ 98 w 384"/>
                  <a:gd name="T23" fmla="*/ 130 h 231"/>
                  <a:gd name="T24" fmla="*/ 121 w 384"/>
                  <a:gd name="T25" fmla="*/ 141 h 231"/>
                  <a:gd name="T26" fmla="*/ 144 w 384"/>
                  <a:gd name="T27" fmla="*/ 154 h 231"/>
                  <a:gd name="T28" fmla="*/ 167 w 384"/>
                  <a:gd name="T29" fmla="*/ 166 h 231"/>
                  <a:gd name="T30" fmla="*/ 190 w 384"/>
                  <a:gd name="T31" fmla="*/ 178 h 231"/>
                  <a:gd name="T32" fmla="*/ 215 w 384"/>
                  <a:gd name="T33" fmla="*/ 189 h 231"/>
                  <a:gd name="T34" fmla="*/ 244 w 384"/>
                  <a:gd name="T35" fmla="*/ 197 h 231"/>
                  <a:gd name="T36" fmla="*/ 274 w 384"/>
                  <a:gd name="T37" fmla="*/ 206 h 231"/>
                  <a:gd name="T38" fmla="*/ 303 w 384"/>
                  <a:gd name="T39" fmla="*/ 214 h 231"/>
                  <a:gd name="T40" fmla="*/ 323 w 384"/>
                  <a:gd name="T41" fmla="*/ 220 h 231"/>
                  <a:gd name="T42" fmla="*/ 338 w 384"/>
                  <a:gd name="T43" fmla="*/ 223 h 231"/>
                  <a:gd name="T44" fmla="*/ 355 w 384"/>
                  <a:gd name="T45" fmla="*/ 227 h 231"/>
                  <a:gd name="T46" fmla="*/ 369 w 384"/>
                  <a:gd name="T47" fmla="*/ 230 h 231"/>
                  <a:gd name="T48" fmla="*/ 379 w 384"/>
                  <a:gd name="T49" fmla="*/ 222 h 231"/>
                  <a:gd name="T50" fmla="*/ 382 w 384"/>
                  <a:gd name="T51" fmla="*/ 204 h 231"/>
                  <a:gd name="T52" fmla="*/ 380 w 384"/>
                  <a:gd name="T53" fmla="*/ 188 h 231"/>
                  <a:gd name="T54" fmla="*/ 371 w 384"/>
                  <a:gd name="T55" fmla="*/ 173 h 231"/>
                  <a:gd name="T56" fmla="*/ 363 w 384"/>
                  <a:gd name="T57" fmla="*/ 158 h 231"/>
                  <a:gd name="T58" fmla="*/ 353 w 384"/>
                  <a:gd name="T59" fmla="*/ 143 h 231"/>
                  <a:gd name="T60" fmla="*/ 340 w 384"/>
                  <a:gd name="T61" fmla="*/ 129 h 231"/>
                  <a:gd name="T62" fmla="*/ 322 w 384"/>
                  <a:gd name="T63" fmla="*/ 115 h 231"/>
                  <a:gd name="T64" fmla="*/ 305 w 384"/>
                  <a:gd name="T65" fmla="*/ 100 h 231"/>
                  <a:gd name="T66" fmla="*/ 288 w 384"/>
                  <a:gd name="T67" fmla="*/ 86 h 231"/>
                  <a:gd name="T68" fmla="*/ 267 w 384"/>
                  <a:gd name="T69" fmla="*/ 75 h 231"/>
                  <a:gd name="T70" fmla="*/ 245 w 384"/>
                  <a:gd name="T71" fmla="*/ 67 h 231"/>
                  <a:gd name="T72" fmla="*/ 222 w 384"/>
                  <a:gd name="T73" fmla="*/ 59 h 231"/>
                  <a:gd name="T74" fmla="*/ 200 w 384"/>
                  <a:gd name="T75" fmla="*/ 50 h 231"/>
                  <a:gd name="T76" fmla="*/ 182 w 384"/>
                  <a:gd name="T77" fmla="*/ 41 h 231"/>
                  <a:gd name="T78" fmla="*/ 166 w 384"/>
                  <a:gd name="T79" fmla="*/ 30 h 231"/>
                  <a:gd name="T80" fmla="*/ 149 w 384"/>
                  <a:gd name="T81" fmla="*/ 17 h 231"/>
                  <a:gd name="T82" fmla="*/ 134 w 384"/>
                  <a:gd name="T83" fmla="*/ 6 h 231"/>
                  <a:gd name="T84" fmla="*/ 119 w 384"/>
                  <a:gd name="T85" fmla="*/ 0 h 231"/>
                  <a:gd name="T86" fmla="*/ 105 w 384"/>
                  <a:gd name="T87" fmla="*/ 0 h 231"/>
                  <a:gd name="T88" fmla="*/ 92 w 384"/>
                  <a:gd name="T89" fmla="*/ 2 h 231"/>
                  <a:gd name="T90" fmla="*/ 81 w 384"/>
                  <a:gd name="T91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84" h="231">
                    <a:moveTo>
                      <a:pt x="77" y="8"/>
                    </a:moveTo>
                    <a:lnTo>
                      <a:pt x="69" y="11"/>
                    </a:lnTo>
                    <a:lnTo>
                      <a:pt x="61" y="14"/>
                    </a:lnTo>
                    <a:lnTo>
                      <a:pt x="53" y="17"/>
                    </a:lnTo>
                    <a:lnTo>
                      <a:pt x="45" y="19"/>
                    </a:lnTo>
                    <a:lnTo>
                      <a:pt x="37" y="22"/>
                    </a:lnTo>
                    <a:lnTo>
                      <a:pt x="28" y="24"/>
                    </a:lnTo>
                    <a:lnTo>
                      <a:pt x="20" y="27"/>
                    </a:lnTo>
                    <a:lnTo>
                      <a:pt x="12" y="30"/>
                    </a:lnTo>
                    <a:lnTo>
                      <a:pt x="9" y="38"/>
                    </a:lnTo>
                    <a:lnTo>
                      <a:pt x="7" y="45"/>
                    </a:lnTo>
                    <a:lnTo>
                      <a:pt x="3" y="53"/>
                    </a:lnTo>
                    <a:lnTo>
                      <a:pt x="0" y="61"/>
                    </a:lnTo>
                    <a:lnTo>
                      <a:pt x="5" y="68"/>
                    </a:lnTo>
                    <a:lnTo>
                      <a:pt x="10" y="74"/>
                    </a:lnTo>
                    <a:lnTo>
                      <a:pt x="16" y="80"/>
                    </a:lnTo>
                    <a:lnTo>
                      <a:pt x="20" y="87"/>
                    </a:lnTo>
                    <a:lnTo>
                      <a:pt x="31" y="93"/>
                    </a:lnTo>
                    <a:lnTo>
                      <a:pt x="42" y="99"/>
                    </a:lnTo>
                    <a:lnTo>
                      <a:pt x="53" y="106"/>
                    </a:lnTo>
                    <a:lnTo>
                      <a:pt x="64" y="112"/>
                    </a:lnTo>
                    <a:lnTo>
                      <a:pt x="76" y="117"/>
                    </a:lnTo>
                    <a:lnTo>
                      <a:pt x="87" y="123"/>
                    </a:lnTo>
                    <a:lnTo>
                      <a:pt x="98" y="130"/>
                    </a:lnTo>
                    <a:lnTo>
                      <a:pt x="109" y="136"/>
                    </a:lnTo>
                    <a:lnTo>
                      <a:pt x="121" y="141"/>
                    </a:lnTo>
                    <a:lnTo>
                      <a:pt x="132" y="147"/>
                    </a:lnTo>
                    <a:lnTo>
                      <a:pt x="144" y="154"/>
                    </a:lnTo>
                    <a:lnTo>
                      <a:pt x="155" y="160"/>
                    </a:lnTo>
                    <a:lnTo>
                      <a:pt x="167" y="166"/>
                    </a:lnTo>
                    <a:lnTo>
                      <a:pt x="178" y="171"/>
                    </a:lnTo>
                    <a:lnTo>
                      <a:pt x="190" y="178"/>
                    </a:lnTo>
                    <a:lnTo>
                      <a:pt x="201" y="184"/>
                    </a:lnTo>
                    <a:lnTo>
                      <a:pt x="215" y="189"/>
                    </a:lnTo>
                    <a:lnTo>
                      <a:pt x="230" y="192"/>
                    </a:lnTo>
                    <a:lnTo>
                      <a:pt x="244" y="197"/>
                    </a:lnTo>
                    <a:lnTo>
                      <a:pt x="259" y="201"/>
                    </a:lnTo>
                    <a:lnTo>
                      <a:pt x="274" y="206"/>
                    </a:lnTo>
                    <a:lnTo>
                      <a:pt x="288" y="209"/>
                    </a:lnTo>
                    <a:lnTo>
                      <a:pt x="303" y="214"/>
                    </a:lnTo>
                    <a:lnTo>
                      <a:pt x="316" y="219"/>
                    </a:lnTo>
                    <a:lnTo>
                      <a:pt x="323" y="220"/>
                    </a:lnTo>
                    <a:lnTo>
                      <a:pt x="331" y="222"/>
                    </a:lnTo>
                    <a:lnTo>
                      <a:pt x="338" y="223"/>
                    </a:lnTo>
                    <a:lnTo>
                      <a:pt x="346" y="224"/>
                    </a:lnTo>
                    <a:lnTo>
                      <a:pt x="355" y="227"/>
                    </a:lnTo>
                    <a:lnTo>
                      <a:pt x="361" y="228"/>
                    </a:lnTo>
                    <a:lnTo>
                      <a:pt x="369" y="230"/>
                    </a:lnTo>
                    <a:lnTo>
                      <a:pt x="376" y="231"/>
                    </a:lnTo>
                    <a:lnTo>
                      <a:pt x="379" y="222"/>
                    </a:lnTo>
                    <a:lnTo>
                      <a:pt x="381" y="213"/>
                    </a:lnTo>
                    <a:lnTo>
                      <a:pt x="382" y="204"/>
                    </a:lnTo>
                    <a:lnTo>
                      <a:pt x="384" y="194"/>
                    </a:lnTo>
                    <a:lnTo>
                      <a:pt x="380" y="188"/>
                    </a:lnTo>
                    <a:lnTo>
                      <a:pt x="375" y="179"/>
                    </a:lnTo>
                    <a:lnTo>
                      <a:pt x="371" y="173"/>
                    </a:lnTo>
                    <a:lnTo>
                      <a:pt x="367" y="164"/>
                    </a:lnTo>
                    <a:lnTo>
                      <a:pt x="363" y="158"/>
                    </a:lnTo>
                    <a:lnTo>
                      <a:pt x="358" y="151"/>
                    </a:lnTo>
                    <a:lnTo>
                      <a:pt x="353" y="143"/>
                    </a:lnTo>
                    <a:lnTo>
                      <a:pt x="349" y="136"/>
                    </a:lnTo>
                    <a:lnTo>
                      <a:pt x="340" y="129"/>
                    </a:lnTo>
                    <a:lnTo>
                      <a:pt x="330" y="122"/>
                    </a:lnTo>
                    <a:lnTo>
                      <a:pt x="322" y="115"/>
                    </a:lnTo>
                    <a:lnTo>
                      <a:pt x="313" y="107"/>
                    </a:lnTo>
                    <a:lnTo>
                      <a:pt x="305" y="100"/>
                    </a:lnTo>
                    <a:lnTo>
                      <a:pt x="296" y="93"/>
                    </a:lnTo>
                    <a:lnTo>
                      <a:pt x="288" y="86"/>
                    </a:lnTo>
                    <a:lnTo>
                      <a:pt x="278" y="79"/>
                    </a:lnTo>
                    <a:lnTo>
                      <a:pt x="267" y="75"/>
                    </a:lnTo>
                    <a:lnTo>
                      <a:pt x="257" y="71"/>
                    </a:lnTo>
                    <a:lnTo>
                      <a:pt x="245" y="67"/>
                    </a:lnTo>
                    <a:lnTo>
                      <a:pt x="234" y="63"/>
                    </a:lnTo>
                    <a:lnTo>
                      <a:pt x="222" y="59"/>
                    </a:lnTo>
                    <a:lnTo>
                      <a:pt x="212" y="55"/>
                    </a:lnTo>
                    <a:lnTo>
                      <a:pt x="200" y="50"/>
                    </a:lnTo>
                    <a:lnTo>
                      <a:pt x="190" y="47"/>
                    </a:lnTo>
                    <a:lnTo>
                      <a:pt x="182" y="41"/>
                    </a:lnTo>
                    <a:lnTo>
                      <a:pt x="174" y="36"/>
                    </a:lnTo>
                    <a:lnTo>
                      <a:pt x="166" y="30"/>
                    </a:lnTo>
                    <a:lnTo>
                      <a:pt x="158" y="23"/>
                    </a:lnTo>
                    <a:lnTo>
                      <a:pt x="149" y="17"/>
                    </a:lnTo>
                    <a:lnTo>
                      <a:pt x="143" y="11"/>
                    </a:lnTo>
                    <a:lnTo>
                      <a:pt x="134" y="6"/>
                    </a:lnTo>
                    <a:lnTo>
                      <a:pt x="126" y="0"/>
                    </a:lnTo>
                    <a:lnTo>
                      <a:pt x="119" y="0"/>
                    </a:lnTo>
                    <a:lnTo>
                      <a:pt x="111" y="0"/>
                    </a:lnTo>
                    <a:lnTo>
                      <a:pt x="105" y="0"/>
                    </a:lnTo>
                    <a:lnTo>
                      <a:pt x="96" y="0"/>
                    </a:lnTo>
                    <a:lnTo>
                      <a:pt x="92" y="2"/>
                    </a:lnTo>
                    <a:lnTo>
                      <a:pt x="86" y="3"/>
                    </a:lnTo>
                    <a:lnTo>
                      <a:pt x="81" y="6"/>
                    </a:lnTo>
                    <a:lnTo>
                      <a:pt x="77" y="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" name="Freeform 85"/>
              <p:cNvSpPr>
                <a:spLocks/>
              </p:cNvSpPr>
              <p:nvPr/>
            </p:nvSpPr>
            <p:spPr bwMode="auto">
              <a:xfrm>
                <a:off x="1673225" y="3913188"/>
                <a:ext cx="276225" cy="163513"/>
              </a:xfrm>
              <a:custGeom>
                <a:avLst/>
                <a:gdLst>
                  <a:gd name="T0" fmla="*/ 62 w 347"/>
                  <a:gd name="T1" fmla="*/ 9 h 207"/>
                  <a:gd name="T2" fmla="*/ 47 w 347"/>
                  <a:gd name="T3" fmla="*/ 15 h 207"/>
                  <a:gd name="T4" fmla="*/ 32 w 347"/>
                  <a:gd name="T5" fmla="*/ 19 h 207"/>
                  <a:gd name="T6" fmla="*/ 18 w 347"/>
                  <a:gd name="T7" fmla="*/ 25 h 207"/>
                  <a:gd name="T8" fmla="*/ 9 w 347"/>
                  <a:gd name="T9" fmla="*/ 34 h 207"/>
                  <a:gd name="T10" fmla="*/ 2 w 347"/>
                  <a:gd name="T11" fmla="*/ 47 h 207"/>
                  <a:gd name="T12" fmla="*/ 5 w 347"/>
                  <a:gd name="T13" fmla="*/ 59 h 207"/>
                  <a:gd name="T14" fmla="*/ 14 w 347"/>
                  <a:gd name="T15" fmla="*/ 72 h 207"/>
                  <a:gd name="T16" fmla="*/ 29 w 347"/>
                  <a:gd name="T17" fmla="*/ 84 h 207"/>
                  <a:gd name="T18" fmla="*/ 48 w 347"/>
                  <a:gd name="T19" fmla="*/ 94 h 207"/>
                  <a:gd name="T20" fmla="*/ 68 w 347"/>
                  <a:gd name="T21" fmla="*/ 106 h 207"/>
                  <a:gd name="T22" fmla="*/ 88 w 347"/>
                  <a:gd name="T23" fmla="*/ 116 h 207"/>
                  <a:gd name="T24" fmla="*/ 108 w 347"/>
                  <a:gd name="T25" fmla="*/ 127 h 207"/>
                  <a:gd name="T26" fmla="*/ 129 w 347"/>
                  <a:gd name="T27" fmla="*/ 138 h 207"/>
                  <a:gd name="T28" fmla="*/ 150 w 347"/>
                  <a:gd name="T29" fmla="*/ 148 h 207"/>
                  <a:gd name="T30" fmla="*/ 170 w 347"/>
                  <a:gd name="T31" fmla="*/ 160 h 207"/>
                  <a:gd name="T32" fmla="*/ 194 w 347"/>
                  <a:gd name="T33" fmla="*/ 169 h 207"/>
                  <a:gd name="T34" fmla="*/ 220 w 347"/>
                  <a:gd name="T35" fmla="*/ 177 h 207"/>
                  <a:gd name="T36" fmla="*/ 245 w 347"/>
                  <a:gd name="T37" fmla="*/ 185 h 207"/>
                  <a:gd name="T38" fmla="*/ 272 w 347"/>
                  <a:gd name="T39" fmla="*/ 193 h 207"/>
                  <a:gd name="T40" fmla="*/ 291 w 347"/>
                  <a:gd name="T41" fmla="*/ 198 h 207"/>
                  <a:gd name="T42" fmla="*/ 305 w 347"/>
                  <a:gd name="T43" fmla="*/ 200 h 207"/>
                  <a:gd name="T44" fmla="*/ 319 w 347"/>
                  <a:gd name="T45" fmla="*/ 203 h 207"/>
                  <a:gd name="T46" fmla="*/ 332 w 347"/>
                  <a:gd name="T47" fmla="*/ 206 h 207"/>
                  <a:gd name="T48" fmla="*/ 341 w 347"/>
                  <a:gd name="T49" fmla="*/ 199 h 207"/>
                  <a:gd name="T50" fmla="*/ 344 w 347"/>
                  <a:gd name="T51" fmla="*/ 183 h 207"/>
                  <a:gd name="T52" fmla="*/ 339 w 347"/>
                  <a:gd name="T53" fmla="*/ 161 h 207"/>
                  <a:gd name="T54" fmla="*/ 321 w 347"/>
                  <a:gd name="T55" fmla="*/ 134 h 207"/>
                  <a:gd name="T56" fmla="*/ 305 w 347"/>
                  <a:gd name="T57" fmla="*/ 115 h 207"/>
                  <a:gd name="T58" fmla="*/ 290 w 347"/>
                  <a:gd name="T59" fmla="*/ 102 h 207"/>
                  <a:gd name="T60" fmla="*/ 274 w 347"/>
                  <a:gd name="T61" fmla="*/ 89 h 207"/>
                  <a:gd name="T62" fmla="*/ 258 w 347"/>
                  <a:gd name="T63" fmla="*/ 77 h 207"/>
                  <a:gd name="T64" fmla="*/ 240 w 347"/>
                  <a:gd name="T65" fmla="*/ 68 h 207"/>
                  <a:gd name="T66" fmla="*/ 220 w 347"/>
                  <a:gd name="T67" fmla="*/ 59 h 207"/>
                  <a:gd name="T68" fmla="*/ 200 w 347"/>
                  <a:gd name="T69" fmla="*/ 53 h 207"/>
                  <a:gd name="T70" fmla="*/ 181 w 347"/>
                  <a:gd name="T71" fmla="*/ 44 h 207"/>
                  <a:gd name="T72" fmla="*/ 164 w 347"/>
                  <a:gd name="T73" fmla="*/ 35 h 207"/>
                  <a:gd name="T74" fmla="*/ 150 w 347"/>
                  <a:gd name="T75" fmla="*/ 25 h 207"/>
                  <a:gd name="T76" fmla="*/ 136 w 347"/>
                  <a:gd name="T77" fmla="*/ 15 h 207"/>
                  <a:gd name="T78" fmla="*/ 121 w 347"/>
                  <a:gd name="T79" fmla="*/ 4 h 207"/>
                  <a:gd name="T80" fmla="*/ 107 w 347"/>
                  <a:gd name="T81" fmla="*/ 0 h 207"/>
                  <a:gd name="T82" fmla="*/ 94 w 347"/>
                  <a:gd name="T83" fmla="*/ 0 h 207"/>
                  <a:gd name="T84" fmla="*/ 83 w 347"/>
                  <a:gd name="T85" fmla="*/ 1 h 207"/>
                  <a:gd name="T86" fmla="*/ 74 w 347"/>
                  <a:gd name="T87" fmla="*/ 4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7" h="207">
                    <a:moveTo>
                      <a:pt x="69" y="6"/>
                    </a:moveTo>
                    <a:lnTo>
                      <a:pt x="62" y="9"/>
                    </a:lnTo>
                    <a:lnTo>
                      <a:pt x="54" y="11"/>
                    </a:lnTo>
                    <a:lnTo>
                      <a:pt x="47" y="15"/>
                    </a:lnTo>
                    <a:lnTo>
                      <a:pt x="40" y="17"/>
                    </a:lnTo>
                    <a:lnTo>
                      <a:pt x="32" y="19"/>
                    </a:lnTo>
                    <a:lnTo>
                      <a:pt x="25" y="21"/>
                    </a:lnTo>
                    <a:lnTo>
                      <a:pt x="18" y="25"/>
                    </a:lnTo>
                    <a:lnTo>
                      <a:pt x="12" y="27"/>
                    </a:lnTo>
                    <a:lnTo>
                      <a:pt x="9" y="34"/>
                    </a:lnTo>
                    <a:lnTo>
                      <a:pt x="6" y="40"/>
                    </a:lnTo>
                    <a:lnTo>
                      <a:pt x="2" y="47"/>
                    </a:lnTo>
                    <a:lnTo>
                      <a:pt x="0" y="54"/>
                    </a:lnTo>
                    <a:lnTo>
                      <a:pt x="5" y="59"/>
                    </a:lnTo>
                    <a:lnTo>
                      <a:pt x="9" y="65"/>
                    </a:lnTo>
                    <a:lnTo>
                      <a:pt x="14" y="72"/>
                    </a:lnTo>
                    <a:lnTo>
                      <a:pt x="18" y="78"/>
                    </a:lnTo>
                    <a:lnTo>
                      <a:pt x="29" y="84"/>
                    </a:lnTo>
                    <a:lnTo>
                      <a:pt x="38" y="89"/>
                    </a:lnTo>
                    <a:lnTo>
                      <a:pt x="48" y="94"/>
                    </a:lnTo>
                    <a:lnTo>
                      <a:pt x="59" y="100"/>
                    </a:lnTo>
                    <a:lnTo>
                      <a:pt x="68" y="106"/>
                    </a:lnTo>
                    <a:lnTo>
                      <a:pt x="78" y="110"/>
                    </a:lnTo>
                    <a:lnTo>
                      <a:pt x="88" y="116"/>
                    </a:lnTo>
                    <a:lnTo>
                      <a:pt x="98" y="122"/>
                    </a:lnTo>
                    <a:lnTo>
                      <a:pt x="108" y="127"/>
                    </a:lnTo>
                    <a:lnTo>
                      <a:pt x="119" y="132"/>
                    </a:lnTo>
                    <a:lnTo>
                      <a:pt x="129" y="138"/>
                    </a:lnTo>
                    <a:lnTo>
                      <a:pt x="139" y="144"/>
                    </a:lnTo>
                    <a:lnTo>
                      <a:pt x="150" y="148"/>
                    </a:lnTo>
                    <a:lnTo>
                      <a:pt x="160" y="154"/>
                    </a:lnTo>
                    <a:lnTo>
                      <a:pt x="170" y="160"/>
                    </a:lnTo>
                    <a:lnTo>
                      <a:pt x="181" y="165"/>
                    </a:lnTo>
                    <a:lnTo>
                      <a:pt x="194" y="169"/>
                    </a:lnTo>
                    <a:lnTo>
                      <a:pt x="207" y="173"/>
                    </a:lnTo>
                    <a:lnTo>
                      <a:pt x="220" y="177"/>
                    </a:lnTo>
                    <a:lnTo>
                      <a:pt x="233" y="180"/>
                    </a:lnTo>
                    <a:lnTo>
                      <a:pt x="245" y="185"/>
                    </a:lnTo>
                    <a:lnTo>
                      <a:pt x="259" y="188"/>
                    </a:lnTo>
                    <a:lnTo>
                      <a:pt x="272" y="193"/>
                    </a:lnTo>
                    <a:lnTo>
                      <a:pt x="285" y="196"/>
                    </a:lnTo>
                    <a:lnTo>
                      <a:pt x="291" y="198"/>
                    </a:lnTo>
                    <a:lnTo>
                      <a:pt x="298" y="199"/>
                    </a:lnTo>
                    <a:lnTo>
                      <a:pt x="305" y="200"/>
                    </a:lnTo>
                    <a:lnTo>
                      <a:pt x="312" y="201"/>
                    </a:lnTo>
                    <a:lnTo>
                      <a:pt x="319" y="203"/>
                    </a:lnTo>
                    <a:lnTo>
                      <a:pt x="326" y="205"/>
                    </a:lnTo>
                    <a:lnTo>
                      <a:pt x="332" y="206"/>
                    </a:lnTo>
                    <a:lnTo>
                      <a:pt x="339" y="207"/>
                    </a:lnTo>
                    <a:lnTo>
                      <a:pt x="341" y="199"/>
                    </a:lnTo>
                    <a:lnTo>
                      <a:pt x="342" y="191"/>
                    </a:lnTo>
                    <a:lnTo>
                      <a:pt x="344" y="183"/>
                    </a:lnTo>
                    <a:lnTo>
                      <a:pt x="347" y="175"/>
                    </a:lnTo>
                    <a:lnTo>
                      <a:pt x="339" y="161"/>
                    </a:lnTo>
                    <a:lnTo>
                      <a:pt x="331" y="148"/>
                    </a:lnTo>
                    <a:lnTo>
                      <a:pt x="321" y="134"/>
                    </a:lnTo>
                    <a:lnTo>
                      <a:pt x="313" y="122"/>
                    </a:lnTo>
                    <a:lnTo>
                      <a:pt x="305" y="115"/>
                    </a:lnTo>
                    <a:lnTo>
                      <a:pt x="297" y="109"/>
                    </a:lnTo>
                    <a:lnTo>
                      <a:pt x="290" y="102"/>
                    </a:lnTo>
                    <a:lnTo>
                      <a:pt x="282" y="96"/>
                    </a:lnTo>
                    <a:lnTo>
                      <a:pt x="274" y="89"/>
                    </a:lnTo>
                    <a:lnTo>
                      <a:pt x="266" y="84"/>
                    </a:lnTo>
                    <a:lnTo>
                      <a:pt x="258" y="77"/>
                    </a:lnTo>
                    <a:lnTo>
                      <a:pt x="250" y="71"/>
                    </a:lnTo>
                    <a:lnTo>
                      <a:pt x="240" y="68"/>
                    </a:lnTo>
                    <a:lnTo>
                      <a:pt x="230" y="63"/>
                    </a:lnTo>
                    <a:lnTo>
                      <a:pt x="220" y="59"/>
                    </a:lnTo>
                    <a:lnTo>
                      <a:pt x="211" y="56"/>
                    </a:lnTo>
                    <a:lnTo>
                      <a:pt x="200" y="53"/>
                    </a:lnTo>
                    <a:lnTo>
                      <a:pt x="190" y="49"/>
                    </a:lnTo>
                    <a:lnTo>
                      <a:pt x="181" y="44"/>
                    </a:lnTo>
                    <a:lnTo>
                      <a:pt x="170" y="41"/>
                    </a:lnTo>
                    <a:lnTo>
                      <a:pt x="164" y="35"/>
                    </a:lnTo>
                    <a:lnTo>
                      <a:pt x="157" y="31"/>
                    </a:lnTo>
                    <a:lnTo>
                      <a:pt x="150" y="25"/>
                    </a:lnTo>
                    <a:lnTo>
                      <a:pt x="143" y="20"/>
                    </a:lnTo>
                    <a:lnTo>
                      <a:pt x="136" y="15"/>
                    </a:lnTo>
                    <a:lnTo>
                      <a:pt x="129" y="10"/>
                    </a:lnTo>
                    <a:lnTo>
                      <a:pt x="121" y="4"/>
                    </a:lnTo>
                    <a:lnTo>
                      <a:pt x="114" y="0"/>
                    </a:lnTo>
                    <a:lnTo>
                      <a:pt x="107" y="0"/>
                    </a:lnTo>
                    <a:lnTo>
                      <a:pt x="101" y="0"/>
                    </a:lnTo>
                    <a:lnTo>
                      <a:pt x="94" y="0"/>
                    </a:lnTo>
                    <a:lnTo>
                      <a:pt x="88" y="0"/>
                    </a:lnTo>
                    <a:lnTo>
                      <a:pt x="83" y="1"/>
                    </a:lnTo>
                    <a:lnTo>
                      <a:pt x="78" y="3"/>
                    </a:lnTo>
                    <a:lnTo>
                      <a:pt x="74" y="4"/>
                    </a:lnTo>
                    <a:lnTo>
                      <a:pt x="69" y="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" name="Freeform 86"/>
              <p:cNvSpPr>
                <a:spLocks/>
              </p:cNvSpPr>
              <p:nvPr/>
            </p:nvSpPr>
            <p:spPr bwMode="auto">
              <a:xfrm>
                <a:off x="1676400" y="3917951"/>
                <a:ext cx="242888" cy="146050"/>
              </a:xfrm>
              <a:custGeom>
                <a:avLst/>
                <a:gdLst>
                  <a:gd name="T0" fmla="*/ 56 w 308"/>
                  <a:gd name="T1" fmla="*/ 8 h 185"/>
                  <a:gd name="T2" fmla="*/ 43 w 308"/>
                  <a:gd name="T3" fmla="*/ 13 h 185"/>
                  <a:gd name="T4" fmla="*/ 30 w 308"/>
                  <a:gd name="T5" fmla="*/ 18 h 185"/>
                  <a:gd name="T6" fmla="*/ 18 w 308"/>
                  <a:gd name="T7" fmla="*/ 22 h 185"/>
                  <a:gd name="T8" fmla="*/ 8 w 308"/>
                  <a:gd name="T9" fmla="*/ 30 h 185"/>
                  <a:gd name="T10" fmla="*/ 3 w 308"/>
                  <a:gd name="T11" fmla="*/ 43 h 185"/>
                  <a:gd name="T12" fmla="*/ 5 w 308"/>
                  <a:gd name="T13" fmla="*/ 53 h 185"/>
                  <a:gd name="T14" fmla="*/ 13 w 308"/>
                  <a:gd name="T15" fmla="*/ 64 h 185"/>
                  <a:gd name="T16" fmla="*/ 26 w 308"/>
                  <a:gd name="T17" fmla="*/ 74 h 185"/>
                  <a:gd name="T18" fmla="*/ 43 w 308"/>
                  <a:gd name="T19" fmla="*/ 83 h 185"/>
                  <a:gd name="T20" fmla="*/ 61 w 308"/>
                  <a:gd name="T21" fmla="*/ 94 h 185"/>
                  <a:gd name="T22" fmla="*/ 79 w 308"/>
                  <a:gd name="T23" fmla="*/ 104 h 185"/>
                  <a:gd name="T24" fmla="*/ 97 w 308"/>
                  <a:gd name="T25" fmla="*/ 113 h 185"/>
                  <a:gd name="T26" fmla="*/ 115 w 308"/>
                  <a:gd name="T27" fmla="*/ 122 h 185"/>
                  <a:gd name="T28" fmla="*/ 134 w 308"/>
                  <a:gd name="T29" fmla="*/ 133 h 185"/>
                  <a:gd name="T30" fmla="*/ 152 w 308"/>
                  <a:gd name="T31" fmla="*/ 142 h 185"/>
                  <a:gd name="T32" fmla="*/ 173 w 308"/>
                  <a:gd name="T33" fmla="*/ 150 h 185"/>
                  <a:gd name="T34" fmla="*/ 196 w 308"/>
                  <a:gd name="T35" fmla="*/ 157 h 185"/>
                  <a:gd name="T36" fmla="*/ 218 w 308"/>
                  <a:gd name="T37" fmla="*/ 164 h 185"/>
                  <a:gd name="T38" fmla="*/ 241 w 308"/>
                  <a:gd name="T39" fmla="*/ 171 h 185"/>
                  <a:gd name="T40" fmla="*/ 258 w 308"/>
                  <a:gd name="T41" fmla="*/ 175 h 185"/>
                  <a:gd name="T42" fmla="*/ 271 w 308"/>
                  <a:gd name="T43" fmla="*/ 178 h 185"/>
                  <a:gd name="T44" fmla="*/ 283 w 308"/>
                  <a:gd name="T45" fmla="*/ 181 h 185"/>
                  <a:gd name="T46" fmla="*/ 295 w 308"/>
                  <a:gd name="T47" fmla="*/ 183 h 185"/>
                  <a:gd name="T48" fmla="*/ 303 w 308"/>
                  <a:gd name="T49" fmla="*/ 177 h 185"/>
                  <a:gd name="T50" fmla="*/ 307 w 308"/>
                  <a:gd name="T51" fmla="*/ 163 h 185"/>
                  <a:gd name="T52" fmla="*/ 300 w 308"/>
                  <a:gd name="T53" fmla="*/ 143 h 185"/>
                  <a:gd name="T54" fmla="*/ 286 w 308"/>
                  <a:gd name="T55" fmla="*/ 120 h 185"/>
                  <a:gd name="T56" fmla="*/ 272 w 308"/>
                  <a:gd name="T57" fmla="*/ 103 h 185"/>
                  <a:gd name="T58" fmla="*/ 257 w 308"/>
                  <a:gd name="T59" fmla="*/ 91 h 185"/>
                  <a:gd name="T60" fmla="*/ 243 w 308"/>
                  <a:gd name="T61" fmla="*/ 80 h 185"/>
                  <a:gd name="T62" fmla="*/ 230 w 308"/>
                  <a:gd name="T63" fmla="*/ 68 h 185"/>
                  <a:gd name="T64" fmla="*/ 213 w 308"/>
                  <a:gd name="T65" fmla="*/ 59 h 185"/>
                  <a:gd name="T66" fmla="*/ 196 w 308"/>
                  <a:gd name="T67" fmla="*/ 53 h 185"/>
                  <a:gd name="T68" fmla="*/ 179 w 308"/>
                  <a:gd name="T69" fmla="*/ 46 h 185"/>
                  <a:gd name="T70" fmla="*/ 162 w 308"/>
                  <a:gd name="T71" fmla="*/ 41 h 185"/>
                  <a:gd name="T72" fmla="*/ 145 w 308"/>
                  <a:gd name="T73" fmla="*/ 33 h 185"/>
                  <a:gd name="T74" fmla="*/ 133 w 308"/>
                  <a:gd name="T75" fmla="*/ 23 h 185"/>
                  <a:gd name="T76" fmla="*/ 121 w 308"/>
                  <a:gd name="T77" fmla="*/ 14 h 185"/>
                  <a:gd name="T78" fmla="*/ 109 w 308"/>
                  <a:gd name="T79" fmla="*/ 5 h 185"/>
                  <a:gd name="T80" fmla="*/ 96 w 308"/>
                  <a:gd name="T81" fmla="*/ 0 h 185"/>
                  <a:gd name="T82" fmla="*/ 83 w 308"/>
                  <a:gd name="T83" fmla="*/ 0 h 185"/>
                  <a:gd name="T84" fmla="*/ 74 w 308"/>
                  <a:gd name="T85" fmla="*/ 1 h 185"/>
                  <a:gd name="T86" fmla="*/ 66 w 308"/>
                  <a:gd name="T87" fmla="*/ 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8" h="185">
                    <a:moveTo>
                      <a:pt x="61" y="6"/>
                    </a:moveTo>
                    <a:lnTo>
                      <a:pt x="56" y="8"/>
                    </a:lnTo>
                    <a:lnTo>
                      <a:pt x="49" y="11"/>
                    </a:lnTo>
                    <a:lnTo>
                      <a:pt x="43" y="13"/>
                    </a:lnTo>
                    <a:lnTo>
                      <a:pt x="36" y="15"/>
                    </a:lnTo>
                    <a:lnTo>
                      <a:pt x="30" y="18"/>
                    </a:lnTo>
                    <a:lnTo>
                      <a:pt x="23" y="20"/>
                    </a:lnTo>
                    <a:lnTo>
                      <a:pt x="18" y="22"/>
                    </a:lnTo>
                    <a:lnTo>
                      <a:pt x="11" y="25"/>
                    </a:lnTo>
                    <a:lnTo>
                      <a:pt x="8" y="30"/>
                    </a:lnTo>
                    <a:lnTo>
                      <a:pt x="6" y="36"/>
                    </a:lnTo>
                    <a:lnTo>
                      <a:pt x="3" y="43"/>
                    </a:lnTo>
                    <a:lnTo>
                      <a:pt x="0" y="49"/>
                    </a:lnTo>
                    <a:lnTo>
                      <a:pt x="5" y="53"/>
                    </a:lnTo>
                    <a:lnTo>
                      <a:pt x="8" y="59"/>
                    </a:lnTo>
                    <a:lnTo>
                      <a:pt x="13" y="64"/>
                    </a:lnTo>
                    <a:lnTo>
                      <a:pt x="16" y="69"/>
                    </a:lnTo>
                    <a:lnTo>
                      <a:pt x="26" y="74"/>
                    </a:lnTo>
                    <a:lnTo>
                      <a:pt x="35" y="79"/>
                    </a:lnTo>
                    <a:lnTo>
                      <a:pt x="43" y="83"/>
                    </a:lnTo>
                    <a:lnTo>
                      <a:pt x="52" y="89"/>
                    </a:lnTo>
                    <a:lnTo>
                      <a:pt x="61" y="94"/>
                    </a:lnTo>
                    <a:lnTo>
                      <a:pt x="69" y="98"/>
                    </a:lnTo>
                    <a:lnTo>
                      <a:pt x="79" y="104"/>
                    </a:lnTo>
                    <a:lnTo>
                      <a:pt x="88" y="109"/>
                    </a:lnTo>
                    <a:lnTo>
                      <a:pt x="97" y="113"/>
                    </a:lnTo>
                    <a:lnTo>
                      <a:pt x="106" y="118"/>
                    </a:lnTo>
                    <a:lnTo>
                      <a:pt x="115" y="122"/>
                    </a:lnTo>
                    <a:lnTo>
                      <a:pt x="125" y="127"/>
                    </a:lnTo>
                    <a:lnTo>
                      <a:pt x="134" y="133"/>
                    </a:lnTo>
                    <a:lnTo>
                      <a:pt x="143" y="137"/>
                    </a:lnTo>
                    <a:lnTo>
                      <a:pt x="152" y="142"/>
                    </a:lnTo>
                    <a:lnTo>
                      <a:pt x="162" y="147"/>
                    </a:lnTo>
                    <a:lnTo>
                      <a:pt x="173" y="150"/>
                    </a:lnTo>
                    <a:lnTo>
                      <a:pt x="185" y="153"/>
                    </a:lnTo>
                    <a:lnTo>
                      <a:pt x="196" y="157"/>
                    </a:lnTo>
                    <a:lnTo>
                      <a:pt x="208" y="160"/>
                    </a:lnTo>
                    <a:lnTo>
                      <a:pt x="218" y="164"/>
                    </a:lnTo>
                    <a:lnTo>
                      <a:pt x="230" y="167"/>
                    </a:lnTo>
                    <a:lnTo>
                      <a:pt x="241" y="171"/>
                    </a:lnTo>
                    <a:lnTo>
                      <a:pt x="253" y="174"/>
                    </a:lnTo>
                    <a:lnTo>
                      <a:pt x="258" y="175"/>
                    </a:lnTo>
                    <a:lnTo>
                      <a:pt x="265" y="177"/>
                    </a:lnTo>
                    <a:lnTo>
                      <a:pt x="271" y="178"/>
                    </a:lnTo>
                    <a:lnTo>
                      <a:pt x="277" y="179"/>
                    </a:lnTo>
                    <a:lnTo>
                      <a:pt x="283" y="181"/>
                    </a:lnTo>
                    <a:lnTo>
                      <a:pt x="289" y="182"/>
                    </a:lnTo>
                    <a:lnTo>
                      <a:pt x="295" y="183"/>
                    </a:lnTo>
                    <a:lnTo>
                      <a:pt x="301" y="185"/>
                    </a:lnTo>
                    <a:lnTo>
                      <a:pt x="303" y="177"/>
                    </a:lnTo>
                    <a:lnTo>
                      <a:pt x="304" y="170"/>
                    </a:lnTo>
                    <a:lnTo>
                      <a:pt x="307" y="163"/>
                    </a:lnTo>
                    <a:lnTo>
                      <a:pt x="308" y="155"/>
                    </a:lnTo>
                    <a:lnTo>
                      <a:pt x="300" y="143"/>
                    </a:lnTo>
                    <a:lnTo>
                      <a:pt x="293" y="132"/>
                    </a:lnTo>
                    <a:lnTo>
                      <a:pt x="286" y="120"/>
                    </a:lnTo>
                    <a:lnTo>
                      <a:pt x="279" y="109"/>
                    </a:lnTo>
                    <a:lnTo>
                      <a:pt x="272" y="103"/>
                    </a:lnTo>
                    <a:lnTo>
                      <a:pt x="264" y="97"/>
                    </a:lnTo>
                    <a:lnTo>
                      <a:pt x="257" y="91"/>
                    </a:lnTo>
                    <a:lnTo>
                      <a:pt x="250" y="86"/>
                    </a:lnTo>
                    <a:lnTo>
                      <a:pt x="243" y="80"/>
                    </a:lnTo>
                    <a:lnTo>
                      <a:pt x="236" y="74"/>
                    </a:lnTo>
                    <a:lnTo>
                      <a:pt x="230" y="68"/>
                    </a:lnTo>
                    <a:lnTo>
                      <a:pt x="223" y="63"/>
                    </a:lnTo>
                    <a:lnTo>
                      <a:pt x="213" y="59"/>
                    </a:lnTo>
                    <a:lnTo>
                      <a:pt x="204" y="57"/>
                    </a:lnTo>
                    <a:lnTo>
                      <a:pt x="196" y="53"/>
                    </a:lnTo>
                    <a:lnTo>
                      <a:pt x="187" y="50"/>
                    </a:lnTo>
                    <a:lnTo>
                      <a:pt x="179" y="46"/>
                    </a:lnTo>
                    <a:lnTo>
                      <a:pt x="170" y="43"/>
                    </a:lnTo>
                    <a:lnTo>
                      <a:pt x="162" y="41"/>
                    </a:lnTo>
                    <a:lnTo>
                      <a:pt x="152" y="37"/>
                    </a:lnTo>
                    <a:lnTo>
                      <a:pt x="145" y="33"/>
                    </a:lnTo>
                    <a:lnTo>
                      <a:pt x="140" y="28"/>
                    </a:lnTo>
                    <a:lnTo>
                      <a:pt x="133" y="23"/>
                    </a:lnTo>
                    <a:lnTo>
                      <a:pt x="127" y="19"/>
                    </a:lnTo>
                    <a:lnTo>
                      <a:pt x="121" y="14"/>
                    </a:lnTo>
                    <a:lnTo>
                      <a:pt x="114" y="10"/>
                    </a:lnTo>
                    <a:lnTo>
                      <a:pt x="109" y="5"/>
                    </a:lnTo>
                    <a:lnTo>
                      <a:pt x="102" y="0"/>
                    </a:lnTo>
                    <a:lnTo>
                      <a:pt x="96" y="0"/>
                    </a:lnTo>
                    <a:lnTo>
                      <a:pt x="90" y="0"/>
                    </a:lnTo>
                    <a:lnTo>
                      <a:pt x="83" y="0"/>
                    </a:lnTo>
                    <a:lnTo>
                      <a:pt x="77" y="0"/>
                    </a:lnTo>
                    <a:lnTo>
                      <a:pt x="74" y="1"/>
                    </a:lnTo>
                    <a:lnTo>
                      <a:pt x="69" y="3"/>
                    </a:lnTo>
                    <a:lnTo>
                      <a:pt x="66" y="5"/>
                    </a:lnTo>
                    <a:lnTo>
                      <a:pt x="61" y="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" name="Freeform 87"/>
              <p:cNvSpPr>
                <a:spLocks/>
              </p:cNvSpPr>
              <p:nvPr/>
            </p:nvSpPr>
            <p:spPr bwMode="auto">
              <a:xfrm>
                <a:off x="1677988" y="3921126"/>
                <a:ext cx="212725" cy="128588"/>
              </a:xfrm>
              <a:custGeom>
                <a:avLst/>
                <a:gdLst>
                  <a:gd name="T0" fmla="*/ 47 w 267"/>
                  <a:gd name="T1" fmla="*/ 8 h 161"/>
                  <a:gd name="T2" fmla="*/ 35 w 267"/>
                  <a:gd name="T3" fmla="*/ 11 h 161"/>
                  <a:gd name="T4" fmla="*/ 25 w 267"/>
                  <a:gd name="T5" fmla="*/ 16 h 161"/>
                  <a:gd name="T6" fmla="*/ 14 w 267"/>
                  <a:gd name="T7" fmla="*/ 20 h 161"/>
                  <a:gd name="T8" fmla="*/ 6 w 267"/>
                  <a:gd name="T9" fmla="*/ 26 h 161"/>
                  <a:gd name="T10" fmla="*/ 2 w 267"/>
                  <a:gd name="T11" fmla="*/ 37 h 161"/>
                  <a:gd name="T12" fmla="*/ 3 w 267"/>
                  <a:gd name="T13" fmla="*/ 47 h 161"/>
                  <a:gd name="T14" fmla="*/ 10 w 267"/>
                  <a:gd name="T15" fmla="*/ 56 h 161"/>
                  <a:gd name="T16" fmla="*/ 22 w 267"/>
                  <a:gd name="T17" fmla="*/ 66 h 161"/>
                  <a:gd name="T18" fmla="*/ 37 w 267"/>
                  <a:gd name="T19" fmla="*/ 74 h 161"/>
                  <a:gd name="T20" fmla="*/ 52 w 267"/>
                  <a:gd name="T21" fmla="*/ 83 h 161"/>
                  <a:gd name="T22" fmla="*/ 67 w 267"/>
                  <a:gd name="T23" fmla="*/ 91 h 161"/>
                  <a:gd name="T24" fmla="*/ 83 w 267"/>
                  <a:gd name="T25" fmla="*/ 99 h 161"/>
                  <a:gd name="T26" fmla="*/ 99 w 267"/>
                  <a:gd name="T27" fmla="*/ 107 h 161"/>
                  <a:gd name="T28" fmla="*/ 115 w 267"/>
                  <a:gd name="T29" fmla="*/ 116 h 161"/>
                  <a:gd name="T30" fmla="*/ 131 w 267"/>
                  <a:gd name="T31" fmla="*/ 124 h 161"/>
                  <a:gd name="T32" fmla="*/ 150 w 267"/>
                  <a:gd name="T33" fmla="*/ 132 h 161"/>
                  <a:gd name="T34" fmla="*/ 169 w 267"/>
                  <a:gd name="T35" fmla="*/ 138 h 161"/>
                  <a:gd name="T36" fmla="*/ 190 w 267"/>
                  <a:gd name="T37" fmla="*/ 144 h 161"/>
                  <a:gd name="T38" fmla="*/ 209 w 267"/>
                  <a:gd name="T39" fmla="*/ 150 h 161"/>
                  <a:gd name="T40" fmla="*/ 226 w 267"/>
                  <a:gd name="T41" fmla="*/ 154 h 161"/>
                  <a:gd name="T42" fmla="*/ 236 w 267"/>
                  <a:gd name="T43" fmla="*/ 157 h 161"/>
                  <a:gd name="T44" fmla="*/ 246 w 267"/>
                  <a:gd name="T45" fmla="*/ 158 h 161"/>
                  <a:gd name="T46" fmla="*/ 257 w 267"/>
                  <a:gd name="T47" fmla="*/ 160 h 161"/>
                  <a:gd name="T48" fmla="*/ 262 w 267"/>
                  <a:gd name="T49" fmla="*/ 155 h 161"/>
                  <a:gd name="T50" fmla="*/ 266 w 267"/>
                  <a:gd name="T51" fmla="*/ 142 h 161"/>
                  <a:gd name="T52" fmla="*/ 261 w 267"/>
                  <a:gd name="T53" fmla="*/ 125 h 161"/>
                  <a:gd name="T54" fmla="*/ 247 w 267"/>
                  <a:gd name="T55" fmla="*/ 105 h 161"/>
                  <a:gd name="T56" fmla="*/ 236 w 267"/>
                  <a:gd name="T57" fmla="*/ 90 h 161"/>
                  <a:gd name="T58" fmla="*/ 223 w 267"/>
                  <a:gd name="T59" fmla="*/ 81 h 161"/>
                  <a:gd name="T60" fmla="*/ 212 w 267"/>
                  <a:gd name="T61" fmla="*/ 70 h 161"/>
                  <a:gd name="T62" fmla="*/ 199 w 267"/>
                  <a:gd name="T63" fmla="*/ 60 h 161"/>
                  <a:gd name="T64" fmla="*/ 185 w 267"/>
                  <a:gd name="T65" fmla="*/ 53 h 161"/>
                  <a:gd name="T66" fmla="*/ 170 w 267"/>
                  <a:gd name="T67" fmla="*/ 47 h 161"/>
                  <a:gd name="T68" fmla="*/ 154 w 267"/>
                  <a:gd name="T69" fmla="*/ 41 h 161"/>
                  <a:gd name="T70" fmla="*/ 139 w 267"/>
                  <a:gd name="T71" fmla="*/ 36 h 161"/>
                  <a:gd name="T72" fmla="*/ 125 w 267"/>
                  <a:gd name="T73" fmla="*/ 29 h 161"/>
                  <a:gd name="T74" fmla="*/ 115 w 267"/>
                  <a:gd name="T75" fmla="*/ 21 h 161"/>
                  <a:gd name="T76" fmla="*/ 103 w 267"/>
                  <a:gd name="T77" fmla="*/ 13 h 161"/>
                  <a:gd name="T78" fmla="*/ 93 w 267"/>
                  <a:gd name="T79" fmla="*/ 5 h 161"/>
                  <a:gd name="T80" fmla="*/ 83 w 267"/>
                  <a:gd name="T81" fmla="*/ 0 h 161"/>
                  <a:gd name="T82" fmla="*/ 72 w 267"/>
                  <a:gd name="T83" fmla="*/ 0 h 161"/>
                  <a:gd name="T84" fmla="*/ 63 w 267"/>
                  <a:gd name="T85" fmla="*/ 1 h 161"/>
                  <a:gd name="T86" fmla="*/ 56 w 267"/>
                  <a:gd name="T87" fmla="*/ 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67" h="161">
                    <a:moveTo>
                      <a:pt x="53" y="6"/>
                    </a:moveTo>
                    <a:lnTo>
                      <a:pt x="47" y="8"/>
                    </a:lnTo>
                    <a:lnTo>
                      <a:pt x="41" y="10"/>
                    </a:lnTo>
                    <a:lnTo>
                      <a:pt x="35" y="11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9" y="17"/>
                    </a:lnTo>
                    <a:lnTo>
                      <a:pt x="14" y="20"/>
                    </a:lnTo>
                    <a:lnTo>
                      <a:pt x="8" y="22"/>
                    </a:lnTo>
                    <a:lnTo>
                      <a:pt x="6" y="26"/>
                    </a:lnTo>
                    <a:lnTo>
                      <a:pt x="3" y="32"/>
                    </a:lnTo>
                    <a:lnTo>
                      <a:pt x="2" y="37"/>
                    </a:lnTo>
                    <a:lnTo>
                      <a:pt x="0" y="43"/>
                    </a:lnTo>
                    <a:lnTo>
                      <a:pt x="3" y="47"/>
                    </a:lnTo>
                    <a:lnTo>
                      <a:pt x="7" y="52"/>
                    </a:lnTo>
                    <a:lnTo>
                      <a:pt x="10" y="56"/>
                    </a:lnTo>
                    <a:lnTo>
                      <a:pt x="14" y="61"/>
                    </a:lnTo>
                    <a:lnTo>
                      <a:pt x="22" y="66"/>
                    </a:lnTo>
                    <a:lnTo>
                      <a:pt x="29" y="69"/>
                    </a:lnTo>
                    <a:lnTo>
                      <a:pt x="37" y="74"/>
                    </a:lnTo>
                    <a:lnTo>
                      <a:pt x="45" y="78"/>
                    </a:lnTo>
                    <a:lnTo>
                      <a:pt x="52" y="83"/>
                    </a:lnTo>
                    <a:lnTo>
                      <a:pt x="60" y="86"/>
                    </a:lnTo>
                    <a:lnTo>
                      <a:pt x="67" y="91"/>
                    </a:lnTo>
                    <a:lnTo>
                      <a:pt x="75" y="94"/>
                    </a:lnTo>
                    <a:lnTo>
                      <a:pt x="83" y="99"/>
                    </a:lnTo>
                    <a:lnTo>
                      <a:pt x="91" y="102"/>
                    </a:lnTo>
                    <a:lnTo>
                      <a:pt x="99" y="107"/>
                    </a:lnTo>
                    <a:lnTo>
                      <a:pt x="107" y="112"/>
                    </a:lnTo>
                    <a:lnTo>
                      <a:pt x="115" y="116"/>
                    </a:lnTo>
                    <a:lnTo>
                      <a:pt x="123" y="120"/>
                    </a:lnTo>
                    <a:lnTo>
                      <a:pt x="131" y="124"/>
                    </a:lnTo>
                    <a:lnTo>
                      <a:pt x="139" y="129"/>
                    </a:lnTo>
                    <a:lnTo>
                      <a:pt x="150" y="132"/>
                    </a:lnTo>
                    <a:lnTo>
                      <a:pt x="159" y="135"/>
                    </a:lnTo>
                    <a:lnTo>
                      <a:pt x="169" y="138"/>
                    </a:lnTo>
                    <a:lnTo>
                      <a:pt x="179" y="140"/>
                    </a:lnTo>
                    <a:lnTo>
                      <a:pt x="190" y="144"/>
                    </a:lnTo>
                    <a:lnTo>
                      <a:pt x="200" y="147"/>
                    </a:lnTo>
                    <a:lnTo>
                      <a:pt x="209" y="150"/>
                    </a:lnTo>
                    <a:lnTo>
                      <a:pt x="220" y="153"/>
                    </a:lnTo>
                    <a:lnTo>
                      <a:pt x="226" y="154"/>
                    </a:lnTo>
                    <a:lnTo>
                      <a:pt x="230" y="155"/>
                    </a:lnTo>
                    <a:lnTo>
                      <a:pt x="236" y="157"/>
                    </a:lnTo>
                    <a:lnTo>
                      <a:pt x="241" y="157"/>
                    </a:lnTo>
                    <a:lnTo>
                      <a:pt x="246" y="158"/>
                    </a:lnTo>
                    <a:lnTo>
                      <a:pt x="251" y="159"/>
                    </a:lnTo>
                    <a:lnTo>
                      <a:pt x="257" y="160"/>
                    </a:lnTo>
                    <a:lnTo>
                      <a:pt x="261" y="161"/>
                    </a:lnTo>
                    <a:lnTo>
                      <a:pt x="262" y="155"/>
                    </a:lnTo>
                    <a:lnTo>
                      <a:pt x="265" y="148"/>
                    </a:lnTo>
                    <a:lnTo>
                      <a:pt x="266" y="142"/>
                    </a:lnTo>
                    <a:lnTo>
                      <a:pt x="267" y="136"/>
                    </a:lnTo>
                    <a:lnTo>
                      <a:pt x="261" y="125"/>
                    </a:lnTo>
                    <a:lnTo>
                      <a:pt x="254" y="115"/>
                    </a:lnTo>
                    <a:lnTo>
                      <a:pt x="247" y="105"/>
                    </a:lnTo>
                    <a:lnTo>
                      <a:pt x="242" y="94"/>
                    </a:lnTo>
                    <a:lnTo>
                      <a:pt x="236" y="90"/>
                    </a:lnTo>
                    <a:lnTo>
                      <a:pt x="230" y="85"/>
                    </a:lnTo>
                    <a:lnTo>
                      <a:pt x="223" y="81"/>
                    </a:lnTo>
                    <a:lnTo>
                      <a:pt x="217" y="75"/>
                    </a:lnTo>
                    <a:lnTo>
                      <a:pt x="212" y="70"/>
                    </a:lnTo>
                    <a:lnTo>
                      <a:pt x="206" y="66"/>
                    </a:lnTo>
                    <a:lnTo>
                      <a:pt x="199" y="60"/>
                    </a:lnTo>
                    <a:lnTo>
                      <a:pt x="193" y="55"/>
                    </a:lnTo>
                    <a:lnTo>
                      <a:pt x="185" y="53"/>
                    </a:lnTo>
                    <a:lnTo>
                      <a:pt x="178" y="49"/>
                    </a:lnTo>
                    <a:lnTo>
                      <a:pt x="170" y="47"/>
                    </a:lnTo>
                    <a:lnTo>
                      <a:pt x="162" y="44"/>
                    </a:lnTo>
                    <a:lnTo>
                      <a:pt x="154" y="41"/>
                    </a:lnTo>
                    <a:lnTo>
                      <a:pt x="147" y="39"/>
                    </a:lnTo>
                    <a:lnTo>
                      <a:pt x="139" y="36"/>
                    </a:lnTo>
                    <a:lnTo>
                      <a:pt x="131" y="33"/>
                    </a:lnTo>
                    <a:lnTo>
                      <a:pt x="125" y="29"/>
                    </a:lnTo>
                    <a:lnTo>
                      <a:pt x="120" y="25"/>
                    </a:lnTo>
                    <a:lnTo>
                      <a:pt x="115" y="21"/>
                    </a:lnTo>
                    <a:lnTo>
                      <a:pt x="109" y="16"/>
                    </a:lnTo>
                    <a:lnTo>
                      <a:pt x="103" y="13"/>
                    </a:lnTo>
                    <a:lnTo>
                      <a:pt x="99" y="8"/>
                    </a:lnTo>
                    <a:lnTo>
                      <a:pt x="93" y="5"/>
                    </a:lnTo>
                    <a:lnTo>
                      <a:pt x="87" y="0"/>
                    </a:lnTo>
                    <a:lnTo>
                      <a:pt x="83" y="0"/>
                    </a:lnTo>
                    <a:lnTo>
                      <a:pt x="77" y="0"/>
                    </a:lnTo>
                    <a:lnTo>
                      <a:pt x="72" y="0"/>
                    </a:lnTo>
                    <a:lnTo>
                      <a:pt x="67" y="0"/>
                    </a:lnTo>
                    <a:lnTo>
                      <a:pt x="63" y="1"/>
                    </a:lnTo>
                    <a:lnTo>
                      <a:pt x="60" y="3"/>
                    </a:lnTo>
                    <a:lnTo>
                      <a:pt x="56" y="5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" name="Freeform 88"/>
              <p:cNvSpPr>
                <a:spLocks/>
              </p:cNvSpPr>
              <p:nvPr/>
            </p:nvSpPr>
            <p:spPr bwMode="auto">
              <a:xfrm>
                <a:off x="1681163" y="3925888"/>
                <a:ext cx="180975" cy="107950"/>
              </a:xfrm>
              <a:custGeom>
                <a:avLst/>
                <a:gdLst>
                  <a:gd name="T0" fmla="*/ 40 w 228"/>
                  <a:gd name="T1" fmla="*/ 5 h 137"/>
                  <a:gd name="T2" fmla="*/ 31 w 228"/>
                  <a:gd name="T3" fmla="*/ 9 h 137"/>
                  <a:gd name="T4" fmla="*/ 21 w 228"/>
                  <a:gd name="T5" fmla="*/ 12 h 137"/>
                  <a:gd name="T6" fmla="*/ 12 w 228"/>
                  <a:gd name="T7" fmla="*/ 16 h 137"/>
                  <a:gd name="T8" fmla="*/ 6 w 228"/>
                  <a:gd name="T9" fmla="*/ 23 h 137"/>
                  <a:gd name="T10" fmla="*/ 2 w 228"/>
                  <a:gd name="T11" fmla="*/ 32 h 137"/>
                  <a:gd name="T12" fmla="*/ 2 w 228"/>
                  <a:gd name="T13" fmla="*/ 40 h 137"/>
                  <a:gd name="T14" fmla="*/ 9 w 228"/>
                  <a:gd name="T15" fmla="*/ 48 h 137"/>
                  <a:gd name="T16" fmla="*/ 18 w 228"/>
                  <a:gd name="T17" fmla="*/ 55 h 137"/>
                  <a:gd name="T18" fmla="*/ 31 w 228"/>
                  <a:gd name="T19" fmla="*/ 63 h 137"/>
                  <a:gd name="T20" fmla="*/ 45 w 228"/>
                  <a:gd name="T21" fmla="*/ 70 h 137"/>
                  <a:gd name="T22" fmla="*/ 58 w 228"/>
                  <a:gd name="T23" fmla="*/ 77 h 137"/>
                  <a:gd name="T24" fmla="*/ 71 w 228"/>
                  <a:gd name="T25" fmla="*/ 84 h 137"/>
                  <a:gd name="T26" fmla="*/ 85 w 228"/>
                  <a:gd name="T27" fmla="*/ 92 h 137"/>
                  <a:gd name="T28" fmla="*/ 99 w 228"/>
                  <a:gd name="T29" fmla="*/ 99 h 137"/>
                  <a:gd name="T30" fmla="*/ 113 w 228"/>
                  <a:gd name="T31" fmla="*/ 106 h 137"/>
                  <a:gd name="T32" fmla="*/ 128 w 228"/>
                  <a:gd name="T33" fmla="*/ 111 h 137"/>
                  <a:gd name="T34" fmla="*/ 145 w 228"/>
                  <a:gd name="T35" fmla="*/ 117 h 137"/>
                  <a:gd name="T36" fmla="*/ 162 w 228"/>
                  <a:gd name="T37" fmla="*/ 122 h 137"/>
                  <a:gd name="T38" fmla="*/ 180 w 228"/>
                  <a:gd name="T39" fmla="*/ 128 h 137"/>
                  <a:gd name="T40" fmla="*/ 192 w 228"/>
                  <a:gd name="T41" fmla="*/ 131 h 137"/>
                  <a:gd name="T42" fmla="*/ 202 w 228"/>
                  <a:gd name="T43" fmla="*/ 132 h 137"/>
                  <a:gd name="T44" fmla="*/ 210 w 228"/>
                  <a:gd name="T45" fmla="*/ 134 h 137"/>
                  <a:gd name="T46" fmla="*/ 219 w 228"/>
                  <a:gd name="T47" fmla="*/ 136 h 137"/>
                  <a:gd name="T48" fmla="*/ 225 w 228"/>
                  <a:gd name="T49" fmla="*/ 131 h 137"/>
                  <a:gd name="T50" fmla="*/ 227 w 228"/>
                  <a:gd name="T51" fmla="*/ 121 h 137"/>
                  <a:gd name="T52" fmla="*/ 224 w 228"/>
                  <a:gd name="T53" fmla="*/ 107 h 137"/>
                  <a:gd name="T54" fmla="*/ 213 w 228"/>
                  <a:gd name="T55" fmla="*/ 90 h 137"/>
                  <a:gd name="T56" fmla="*/ 202 w 228"/>
                  <a:gd name="T57" fmla="*/ 77 h 137"/>
                  <a:gd name="T58" fmla="*/ 191 w 228"/>
                  <a:gd name="T59" fmla="*/ 69 h 137"/>
                  <a:gd name="T60" fmla="*/ 181 w 228"/>
                  <a:gd name="T61" fmla="*/ 60 h 137"/>
                  <a:gd name="T62" fmla="*/ 171 w 228"/>
                  <a:gd name="T63" fmla="*/ 52 h 137"/>
                  <a:gd name="T64" fmla="*/ 158 w 228"/>
                  <a:gd name="T65" fmla="*/ 45 h 137"/>
                  <a:gd name="T66" fmla="*/ 145 w 228"/>
                  <a:gd name="T67" fmla="*/ 40 h 137"/>
                  <a:gd name="T68" fmla="*/ 133 w 228"/>
                  <a:gd name="T69" fmla="*/ 34 h 137"/>
                  <a:gd name="T70" fmla="*/ 119 w 228"/>
                  <a:gd name="T71" fmla="*/ 30 h 137"/>
                  <a:gd name="T72" fmla="*/ 107 w 228"/>
                  <a:gd name="T73" fmla="*/ 24 h 137"/>
                  <a:gd name="T74" fmla="*/ 98 w 228"/>
                  <a:gd name="T75" fmla="*/ 17 h 137"/>
                  <a:gd name="T76" fmla="*/ 89 w 228"/>
                  <a:gd name="T77" fmla="*/ 10 h 137"/>
                  <a:gd name="T78" fmla="*/ 80 w 228"/>
                  <a:gd name="T79" fmla="*/ 3 h 137"/>
                  <a:gd name="T80" fmla="*/ 70 w 228"/>
                  <a:gd name="T81" fmla="*/ 0 h 137"/>
                  <a:gd name="T82" fmla="*/ 62 w 228"/>
                  <a:gd name="T83" fmla="*/ 0 h 137"/>
                  <a:gd name="T84" fmla="*/ 54 w 228"/>
                  <a:gd name="T85" fmla="*/ 1 h 137"/>
                  <a:gd name="T86" fmla="*/ 48 w 228"/>
                  <a:gd name="T87" fmla="*/ 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28" h="137">
                    <a:moveTo>
                      <a:pt x="45" y="4"/>
                    </a:moveTo>
                    <a:lnTo>
                      <a:pt x="40" y="5"/>
                    </a:lnTo>
                    <a:lnTo>
                      <a:pt x="36" y="8"/>
                    </a:lnTo>
                    <a:lnTo>
                      <a:pt x="31" y="9"/>
                    </a:lnTo>
                    <a:lnTo>
                      <a:pt x="27" y="11"/>
                    </a:lnTo>
                    <a:lnTo>
                      <a:pt x="21" y="12"/>
                    </a:lnTo>
                    <a:lnTo>
                      <a:pt x="16" y="15"/>
                    </a:lnTo>
                    <a:lnTo>
                      <a:pt x="12" y="16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4" y="27"/>
                    </a:lnTo>
                    <a:lnTo>
                      <a:pt x="2" y="32"/>
                    </a:lnTo>
                    <a:lnTo>
                      <a:pt x="0" y="37"/>
                    </a:lnTo>
                    <a:lnTo>
                      <a:pt x="2" y="40"/>
                    </a:lnTo>
                    <a:lnTo>
                      <a:pt x="6" y="43"/>
                    </a:lnTo>
                    <a:lnTo>
                      <a:pt x="9" y="48"/>
                    </a:lnTo>
                    <a:lnTo>
                      <a:pt x="12" y="52"/>
                    </a:lnTo>
                    <a:lnTo>
                      <a:pt x="18" y="55"/>
                    </a:lnTo>
                    <a:lnTo>
                      <a:pt x="24" y="60"/>
                    </a:lnTo>
                    <a:lnTo>
                      <a:pt x="31" y="63"/>
                    </a:lnTo>
                    <a:lnTo>
                      <a:pt x="38" y="66"/>
                    </a:lnTo>
                    <a:lnTo>
                      <a:pt x="45" y="70"/>
                    </a:lnTo>
                    <a:lnTo>
                      <a:pt x="52" y="73"/>
                    </a:lnTo>
                    <a:lnTo>
                      <a:pt x="58" y="77"/>
                    </a:lnTo>
                    <a:lnTo>
                      <a:pt x="65" y="80"/>
                    </a:lnTo>
                    <a:lnTo>
                      <a:pt x="71" y="84"/>
                    </a:lnTo>
                    <a:lnTo>
                      <a:pt x="78" y="88"/>
                    </a:lnTo>
                    <a:lnTo>
                      <a:pt x="85" y="92"/>
                    </a:lnTo>
                    <a:lnTo>
                      <a:pt x="92" y="95"/>
                    </a:lnTo>
                    <a:lnTo>
                      <a:pt x="99" y="99"/>
                    </a:lnTo>
                    <a:lnTo>
                      <a:pt x="106" y="102"/>
                    </a:lnTo>
                    <a:lnTo>
                      <a:pt x="113" y="106"/>
                    </a:lnTo>
                    <a:lnTo>
                      <a:pt x="120" y="109"/>
                    </a:lnTo>
                    <a:lnTo>
                      <a:pt x="128" y="111"/>
                    </a:lnTo>
                    <a:lnTo>
                      <a:pt x="136" y="114"/>
                    </a:lnTo>
                    <a:lnTo>
                      <a:pt x="145" y="117"/>
                    </a:lnTo>
                    <a:lnTo>
                      <a:pt x="153" y="119"/>
                    </a:lnTo>
                    <a:lnTo>
                      <a:pt x="162" y="122"/>
                    </a:lnTo>
                    <a:lnTo>
                      <a:pt x="171" y="124"/>
                    </a:lnTo>
                    <a:lnTo>
                      <a:pt x="180" y="128"/>
                    </a:lnTo>
                    <a:lnTo>
                      <a:pt x="188" y="130"/>
                    </a:lnTo>
                    <a:lnTo>
                      <a:pt x="192" y="131"/>
                    </a:lnTo>
                    <a:lnTo>
                      <a:pt x="197" y="131"/>
                    </a:lnTo>
                    <a:lnTo>
                      <a:pt x="202" y="132"/>
                    </a:lnTo>
                    <a:lnTo>
                      <a:pt x="206" y="133"/>
                    </a:lnTo>
                    <a:lnTo>
                      <a:pt x="210" y="134"/>
                    </a:lnTo>
                    <a:lnTo>
                      <a:pt x="214" y="134"/>
                    </a:lnTo>
                    <a:lnTo>
                      <a:pt x="219" y="136"/>
                    </a:lnTo>
                    <a:lnTo>
                      <a:pt x="224" y="137"/>
                    </a:lnTo>
                    <a:lnTo>
                      <a:pt x="225" y="131"/>
                    </a:lnTo>
                    <a:lnTo>
                      <a:pt x="226" y="126"/>
                    </a:lnTo>
                    <a:lnTo>
                      <a:pt x="227" y="121"/>
                    </a:lnTo>
                    <a:lnTo>
                      <a:pt x="228" y="116"/>
                    </a:lnTo>
                    <a:lnTo>
                      <a:pt x="224" y="107"/>
                    </a:lnTo>
                    <a:lnTo>
                      <a:pt x="218" y="98"/>
                    </a:lnTo>
                    <a:lnTo>
                      <a:pt x="213" y="90"/>
                    </a:lnTo>
                    <a:lnTo>
                      <a:pt x="207" y="80"/>
                    </a:lnTo>
                    <a:lnTo>
                      <a:pt x="202" y="77"/>
                    </a:lnTo>
                    <a:lnTo>
                      <a:pt x="196" y="72"/>
                    </a:lnTo>
                    <a:lnTo>
                      <a:pt x="191" y="69"/>
                    </a:lnTo>
                    <a:lnTo>
                      <a:pt x="186" y="64"/>
                    </a:lnTo>
                    <a:lnTo>
                      <a:pt x="181" y="60"/>
                    </a:lnTo>
                    <a:lnTo>
                      <a:pt x="175" y="55"/>
                    </a:lnTo>
                    <a:lnTo>
                      <a:pt x="171" y="52"/>
                    </a:lnTo>
                    <a:lnTo>
                      <a:pt x="165" y="47"/>
                    </a:lnTo>
                    <a:lnTo>
                      <a:pt x="158" y="45"/>
                    </a:lnTo>
                    <a:lnTo>
                      <a:pt x="152" y="42"/>
                    </a:lnTo>
                    <a:lnTo>
                      <a:pt x="145" y="40"/>
                    </a:lnTo>
                    <a:lnTo>
                      <a:pt x="138" y="37"/>
                    </a:lnTo>
                    <a:lnTo>
                      <a:pt x="133" y="34"/>
                    </a:lnTo>
                    <a:lnTo>
                      <a:pt x="126" y="32"/>
                    </a:lnTo>
                    <a:lnTo>
                      <a:pt x="119" y="30"/>
                    </a:lnTo>
                    <a:lnTo>
                      <a:pt x="112" y="27"/>
                    </a:lnTo>
                    <a:lnTo>
                      <a:pt x="107" y="24"/>
                    </a:lnTo>
                    <a:lnTo>
                      <a:pt x="103" y="20"/>
                    </a:lnTo>
                    <a:lnTo>
                      <a:pt x="98" y="17"/>
                    </a:lnTo>
                    <a:lnTo>
                      <a:pt x="93" y="14"/>
                    </a:lnTo>
                    <a:lnTo>
                      <a:pt x="89" y="10"/>
                    </a:lnTo>
                    <a:lnTo>
                      <a:pt x="84" y="7"/>
                    </a:lnTo>
                    <a:lnTo>
                      <a:pt x="80" y="3"/>
                    </a:lnTo>
                    <a:lnTo>
                      <a:pt x="75" y="0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2" y="0"/>
                    </a:lnTo>
                    <a:lnTo>
                      <a:pt x="58" y="0"/>
                    </a:lnTo>
                    <a:lnTo>
                      <a:pt x="54" y="1"/>
                    </a:lnTo>
                    <a:lnTo>
                      <a:pt x="52" y="2"/>
                    </a:lnTo>
                    <a:lnTo>
                      <a:pt x="48" y="3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" name="Freeform 89"/>
              <p:cNvSpPr>
                <a:spLocks/>
              </p:cNvSpPr>
              <p:nvPr/>
            </p:nvSpPr>
            <p:spPr bwMode="auto">
              <a:xfrm>
                <a:off x="1682750" y="3930651"/>
                <a:ext cx="150813" cy="90488"/>
              </a:xfrm>
              <a:custGeom>
                <a:avLst/>
                <a:gdLst>
                  <a:gd name="T0" fmla="*/ 30 w 190"/>
                  <a:gd name="T1" fmla="*/ 7 h 114"/>
                  <a:gd name="T2" fmla="*/ 14 w 190"/>
                  <a:gd name="T3" fmla="*/ 13 h 114"/>
                  <a:gd name="T4" fmla="*/ 5 w 190"/>
                  <a:gd name="T5" fmla="*/ 19 h 114"/>
                  <a:gd name="T6" fmla="*/ 2 w 190"/>
                  <a:gd name="T7" fmla="*/ 27 h 114"/>
                  <a:gd name="T8" fmla="*/ 3 w 190"/>
                  <a:gd name="T9" fmla="*/ 34 h 114"/>
                  <a:gd name="T10" fmla="*/ 8 w 190"/>
                  <a:gd name="T11" fmla="*/ 41 h 114"/>
                  <a:gd name="T12" fmla="*/ 16 w 190"/>
                  <a:gd name="T13" fmla="*/ 47 h 114"/>
                  <a:gd name="T14" fmla="*/ 27 w 190"/>
                  <a:gd name="T15" fmla="*/ 52 h 114"/>
                  <a:gd name="T16" fmla="*/ 37 w 190"/>
                  <a:gd name="T17" fmla="*/ 58 h 114"/>
                  <a:gd name="T18" fmla="*/ 48 w 190"/>
                  <a:gd name="T19" fmla="*/ 64 h 114"/>
                  <a:gd name="T20" fmla="*/ 59 w 190"/>
                  <a:gd name="T21" fmla="*/ 71 h 114"/>
                  <a:gd name="T22" fmla="*/ 71 w 190"/>
                  <a:gd name="T23" fmla="*/ 76 h 114"/>
                  <a:gd name="T24" fmla="*/ 82 w 190"/>
                  <a:gd name="T25" fmla="*/ 82 h 114"/>
                  <a:gd name="T26" fmla="*/ 94 w 190"/>
                  <a:gd name="T27" fmla="*/ 88 h 114"/>
                  <a:gd name="T28" fmla="*/ 106 w 190"/>
                  <a:gd name="T29" fmla="*/ 94 h 114"/>
                  <a:gd name="T30" fmla="*/ 120 w 190"/>
                  <a:gd name="T31" fmla="*/ 98 h 114"/>
                  <a:gd name="T32" fmla="*/ 135 w 190"/>
                  <a:gd name="T33" fmla="*/ 102 h 114"/>
                  <a:gd name="T34" fmla="*/ 149 w 190"/>
                  <a:gd name="T35" fmla="*/ 106 h 114"/>
                  <a:gd name="T36" fmla="*/ 164 w 190"/>
                  <a:gd name="T37" fmla="*/ 110 h 114"/>
                  <a:gd name="T38" fmla="*/ 178 w 190"/>
                  <a:gd name="T39" fmla="*/ 113 h 114"/>
                  <a:gd name="T40" fmla="*/ 187 w 190"/>
                  <a:gd name="T41" fmla="*/ 110 h 114"/>
                  <a:gd name="T42" fmla="*/ 189 w 190"/>
                  <a:gd name="T43" fmla="*/ 101 h 114"/>
                  <a:gd name="T44" fmla="*/ 186 w 190"/>
                  <a:gd name="T45" fmla="*/ 89 h 114"/>
                  <a:gd name="T46" fmla="*/ 177 w 190"/>
                  <a:gd name="T47" fmla="*/ 75 h 114"/>
                  <a:gd name="T48" fmla="*/ 167 w 190"/>
                  <a:gd name="T49" fmla="*/ 64 h 114"/>
                  <a:gd name="T50" fmla="*/ 159 w 190"/>
                  <a:gd name="T51" fmla="*/ 57 h 114"/>
                  <a:gd name="T52" fmla="*/ 150 w 190"/>
                  <a:gd name="T53" fmla="*/ 50 h 114"/>
                  <a:gd name="T54" fmla="*/ 142 w 190"/>
                  <a:gd name="T55" fmla="*/ 43 h 114"/>
                  <a:gd name="T56" fmla="*/ 132 w 190"/>
                  <a:gd name="T57" fmla="*/ 37 h 114"/>
                  <a:gd name="T58" fmla="*/ 121 w 190"/>
                  <a:gd name="T59" fmla="*/ 34 h 114"/>
                  <a:gd name="T60" fmla="*/ 110 w 190"/>
                  <a:gd name="T61" fmla="*/ 29 h 114"/>
                  <a:gd name="T62" fmla="*/ 99 w 190"/>
                  <a:gd name="T63" fmla="*/ 26 h 114"/>
                  <a:gd name="T64" fmla="*/ 86 w 190"/>
                  <a:gd name="T65" fmla="*/ 18 h 114"/>
                  <a:gd name="T66" fmla="*/ 71 w 190"/>
                  <a:gd name="T67" fmla="*/ 6 h 114"/>
                  <a:gd name="T68" fmla="*/ 59 w 190"/>
                  <a:gd name="T69" fmla="*/ 0 h 114"/>
                  <a:gd name="T70" fmla="*/ 52 w 190"/>
                  <a:gd name="T71" fmla="*/ 0 h 114"/>
                  <a:gd name="T72" fmla="*/ 45 w 190"/>
                  <a:gd name="T73" fmla="*/ 2 h 114"/>
                  <a:gd name="T74" fmla="*/ 41 w 190"/>
                  <a:gd name="T75" fmla="*/ 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0" h="114">
                    <a:moveTo>
                      <a:pt x="38" y="5"/>
                    </a:moveTo>
                    <a:lnTo>
                      <a:pt x="30" y="7"/>
                    </a:lnTo>
                    <a:lnTo>
                      <a:pt x="22" y="10"/>
                    </a:lnTo>
                    <a:lnTo>
                      <a:pt x="14" y="13"/>
                    </a:lnTo>
                    <a:lnTo>
                      <a:pt x="6" y="15"/>
                    </a:lnTo>
                    <a:lnTo>
                      <a:pt x="5" y="19"/>
                    </a:lnTo>
                    <a:lnTo>
                      <a:pt x="4" y="22"/>
                    </a:lnTo>
                    <a:lnTo>
                      <a:pt x="2" y="27"/>
                    </a:lnTo>
                    <a:lnTo>
                      <a:pt x="0" y="30"/>
                    </a:lnTo>
                    <a:lnTo>
                      <a:pt x="3" y="34"/>
                    </a:lnTo>
                    <a:lnTo>
                      <a:pt x="6" y="37"/>
                    </a:lnTo>
                    <a:lnTo>
                      <a:pt x="8" y="41"/>
                    </a:lnTo>
                    <a:lnTo>
                      <a:pt x="11" y="43"/>
                    </a:lnTo>
                    <a:lnTo>
                      <a:pt x="16" y="47"/>
                    </a:lnTo>
                    <a:lnTo>
                      <a:pt x="21" y="49"/>
                    </a:lnTo>
                    <a:lnTo>
                      <a:pt x="27" y="52"/>
                    </a:lnTo>
                    <a:lnTo>
                      <a:pt x="33" y="55"/>
                    </a:lnTo>
                    <a:lnTo>
                      <a:pt x="37" y="58"/>
                    </a:lnTo>
                    <a:lnTo>
                      <a:pt x="43" y="61"/>
                    </a:lnTo>
                    <a:lnTo>
                      <a:pt x="48" y="64"/>
                    </a:lnTo>
                    <a:lnTo>
                      <a:pt x="53" y="67"/>
                    </a:lnTo>
                    <a:lnTo>
                      <a:pt x="59" y="71"/>
                    </a:lnTo>
                    <a:lnTo>
                      <a:pt x="65" y="73"/>
                    </a:lnTo>
                    <a:lnTo>
                      <a:pt x="71" y="76"/>
                    </a:lnTo>
                    <a:lnTo>
                      <a:pt x="76" y="79"/>
                    </a:lnTo>
                    <a:lnTo>
                      <a:pt x="82" y="82"/>
                    </a:lnTo>
                    <a:lnTo>
                      <a:pt x="88" y="86"/>
                    </a:lnTo>
                    <a:lnTo>
                      <a:pt x="94" y="88"/>
                    </a:lnTo>
                    <a:lnTo>
                      <a:pt x="99" y="91"/>
                    </a:lnTo>
                    <a:lnTo>
                      <a:pt x="106" y="94"/>
                    </a:lnTo>
                    <a:lnTo>
                      <a:pt x="113" y="96"/>
                    </a:lnTo>
                    <a:lnTo>
                      <a:pt x="120" y="98"/>
                    </a:lnTo>
                    <a:lnTo>
                      <a:pt x="128" y="99"/>
                    </a:lnTo>
                    <a:lnTo>
                      <a:pt x="135" y="102"/>
                    </a:lnTo>
                    <a:lnTo>
                      <a:pt x="142" y="104"/>
                    </a:lnTo>
                    <a:lnTo>
                      <a:pt x="149" y="106"/>
                    </a:lnTo>
                    <a:lnTo>
                      <a:pt x="156" y="109"/>
                    </a:lnTo>
                    <a:lnTo>
                      <a:pt x="164" y="110"/>
                    </a:lnTo>
                    <a:lnTo>
                      <a:pt x="171" y="111"/>
                    </a:lnTo>
                    <a:lnTo>
                      <a:pt x="178" y="113"/>
                    </a:lnTo>
                    <a:lnTo>
                      <a:pt x="186" y="114"/>
                    </a:lnTo>
                    <a:lnTo>
                      <a:pt x="187" y="110"/>
                    </a:lnTo>
                    <a:lnTo>
                      <a:pt x="188" y="105"/>
                    </a:lnTo>
                    <a:lnTo>
                      <a:pt x="189" y="101"/>
                    </a:lnTo>
                    <a:lnTo>
                      <a:pt x="190" y="96"/>
                    </a:lnTo>
                    <a:lnTo>
                      <a:pt x="186" y="89"/>
                    </a:lnTo>
                    <a:lnTo>
                      <a:pt x="181" y="82"/>
                    </a:lnTo>
                    <a:lnTo>
                      <a:pt x="177" y="75"/>
                    </a:lnTo>
                    <a:lnTo>
                      <a:pt x="172" y="67"/>
                    </a:lnTo>
                    <a:lnTo>
                      <a:pt x="167" y="64"/>
                    </a:lnTo>
                    <a:lnTo>
                      <a:pt x="164" y="60"/>
                    </a:lnTo>
                    <a:lnTo>
                      <a:pt x="159" y="57"/>
                    </a:lnTo>
                    <a:lnTo>
                      <a:pt x="155" y="53"/>
                    </a:lnTo>
                    <a:lnTo>
                      <a:pt x="150" y="50"/>
                    </a:lnTo>
                    <a:lnTo>
                      <a:pt x="147" y="47"/>
                    </a:lnTo>
                    <a:lnTo>
                      <a:pt x="142" y="43"/>
                    </a:lnTo>
                    <a:lnTo>
                      <a:pt x="137" y="40"/>
                    </a:lnTo>
                    <a:lnTo>
                      <a:pt x="132" y="37"/>
                    </a:lnTo>
                    <a:lnTo>
                      <a:pt x="126" y="35"/>
                    </a:lnTo>
                    <a:lnTo>
                      <a:pt x="121" y="34"/>
                    </a:lnTo>
                    <a:lnTo>
                      <a:pt x="116" y="32"/>
                    </a:lnTo>
                    <a:lnTo>
                      <a:pt x="110" y="29"/>
                    </a:lnTo>
                    <a:lnTo>
                      <a:pt x="105" y="28"/>
                    </a:lnTo>
                    <a:lnTo>
                      <a:pt x="99" y="26"/>
                    </a:lnTo>
                    <a:lnTo>
                      <a:pt x="94" y="23"/>
                    </a:lnTo>
                    <a:lnTo>
                      <a:pt x="86" y="18"/>
                    </a:lnTo>
                    <a:lnTo>
                      <a:pt x="79" y="12"/>
                    </a:lnTo>
                    <a:lnTo>
                      <a:pt x="71" y="6"/>
                    </a:lnTo>
                    <a:lnTo>
                      <a:pt x="63" y="0"/>
                    </a:lnTo>
                    <a:lnTo>
                      <a:pt x="59" y="0"/>
                    </a:lnTo>
                    <a:lnTo>
                      <a:pt x="56" y="0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5" y="2"/>
                    </a:lnTo>
                    <a:lnTo>
                      <a:pt x="43" y="3"/>
                    </a:lnTo>
                    <a:lnTo>
                      <a:pt x="41" y="4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" name="Freeform 90"/>
              <p:cNvSpPr>
                <a:spLocks/>
              </p:cNvSpPr>
              <p:nvPr/>
            </p:nvSpPr>
            <p:spPr bwMode="auto">
              <a:xfrm>
                <a:off x="1684338" y="3935413"/>
                <a:ext cx="119063" cy="71438"/>
              </a:xfrm>
              <a:custGeom>
                <a:avLst/>
                <a:gdLst>
                  <a:gd name="T0" fmla="*/ 24 w 151"/>
                  <a:gd name="T1" fmla="*/ 6 h 90"/>
                  <a:gd name="T2" fmla="*/ 10 w 151"/>
                  <a:gd name="T3" fmla="*/ 9 h 90"/>
                  <a:gd name="T4" fmla="*/ 3 w 151"/>
                  <a:gd name="T5" fmla="*/ 15 h 90"/>
                  <a:gd name="T6" fmla="*/ 1 w 151"/>
                  <a:gd name="T7" fmla="*/ 21 h 90"/>
                  <a:gd name="T8" fmla="*/ 2 w 151"/>
                  <a:gd name="T9" fmla="*/ 27 h 90"/>
                  <a:gd name="T10" fmla="*/ 5 w 151"/>
                  <a:gd name="T11" fmla="*/ 31 h 90"/>
                  <a:gd name="T12" fmla="*/ 12 w 151"/>
                  <a:gd name="T13" fmla="*/ 36 h 90"/>
                  <a:gd name="T14" fmla="*/ 20 w 151"/>
                  <a:gd name="T15" fmla="*/ 41 h 90"/>
                  <a:gd name="T16" fmla="*/ 30 w 151"/>
                  <a:gd name="T17" fmla="*/ 46 h 90"/>
                  <a:gd name="T18" fmla="*/ 38 w 151"/>
                  <a:gd name="T19" fmla="*/ 51 h 90"/>
                  <a:gd name="T20" fmla="*/ 47 w 151"/>
                  <a:gd name="T21" fmla="*/ 55 h 90"/>
                  <a:gd name="T22" fmla="*/ 56 w 151"/>
                  <a:gd name="T23" fmla="*/ 60 h 90"/>
                  <a:gd name="T24" fmla="*/ 65 w 151"/>
                  <a:gd name="T25" fmla="*/ 65 h 90"/>
                  <a:gd name="T26" fmla="*/ 75 w 151"/>
                  <a:gd name="T27" fmla="*/ 70 h 90"/>
                  <a:gd name="T28" fmla="*/ 85 w 151"/>
                  <a:gd name="T29" fmla="*/ 74 h 90"/>
                  <a:gd name="T30" fmla="*/ 96 w 151"/>
                  <a:gd name="T31" fmla="*/ 77 h 90"/>
                  <a:gd name="T32" fmla="*/ 107 w 151"/>
                  <a:gd name="T33" fmla="*/ 81 h 90"/>
                  <a:gd name="T34" fmla="*/ 118 w 151"/>
                  <a:gd name="T35" fmla="*/ 84 h 90"/>
                  <a:gd name="T36" fmla="*/ 130 w 151"/>
                  <a:gd name="T37" fmla="*/ 87 h 90"/>
                  <a:gd name="T38" fmla="*/ 141 w 151"/>
                  <a:gd name="T39" fmla="*/ 89 h 90"/>
                  <a:gd name="T40" fmla="*/ 148 w 151"/>
                  <a:gd name="T41" fmla="*/ 87 h 90"/>
                  <a:gd name="T42" fmla="*/ 149 w 151"/>
                  <a:gd name="T43" fmla="*/ 80 h 90"/>
                  <a:gd name="T44" fmla="*/ 147 w 151"/>
                  <a:gd name="T45" fmla="*/ 70 h 90"/>
                  <a:gd name="T46" fmla="*/ 140 w 151"/>
                  <a:gd name="T47" fmla="*/ 59 h 90"/>
                  <a:gd name="T48" fmla="*/ 129 w 151"/>
                  <a:gd name="T49" fmla="*/ 47 h 90"/>
                  <a:gd name="T50" fmla="*/ 116 w 151"/>
                  <a:gd name="T51" fmla="*/ 37 h 90"/>
                  <a:gd name="T52" fmla="*/ 104 w 151"/>
                  <a:gd name="T53" fmla="*/ 30 h 90"/>
                  <a:gd name="T54" fmla="*/ 95 w 151"/>
                  <a:gd name="T55" fmla="*/ 27 h 90"/>
                  <a:gd name="T56" fmla="*/ 86 w 151"/>
                  <a:gd name="T57" fmla="*/ 23 h 90"/>
                  <a:gd name="T58" fmla="*/ 78 w 151"/>
                  <a:gd name="T59" fmla="*/ 20 h 90"/>
                  <a:gd name="T60" fmla="*/ 68 w 151"/>
                  <a:gd name="T61" fmla="*/ 14 h 90"/>
                  <a:gd name="T62" fmla="*/ 55 w 151"/>
                  <a:gd name="T63" fmla="*/ 5 h 90"/>
                  <a:gd name="T64" fmla="*/ 47 w 151"/>
                  <a:gd name="T65" fmla="*/ 0 h 90"/>
                  <a:gd name="T66" fmla="*/ 40 w 151"/>
                  <a:gd name="T67" fmla="*/ 0 h 90"/>
                  <a:gd name="T68" fmla="*/ 35 w 151"/>
                  <a:gd name="T69" fmla="*/ 1 h 90"/>
                  <a:gd name="T70" fmla="*/ 32 w 151"/>
                  <a:gd name="T71" fmla="*/ 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1" h="90">
                    <a:moveTo>
                      <a:pt x="30" y="4"/>
                    </a:moveTo>
                    <a:lnTo>
                      <a:pt x="24" y="6"/>
                    </a:lnTo>
                    <a:lnTo>
                      <a:pt x="17" y="7"/>
                    </a:lnTo>
                    <a:lnTo>
                      <a:pt x="10" y="9"/>
                    </a:lnTo>
                    <a:lnTo>
                      <a:pt x="4" y="12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1" y="21"/>
                    </a:lnTo>
                    <a:lnTo>
                      <a:pt x="0" y="24"/>
                    </a:lnTo>
                    <a:lnTo>
                      <a:pt x="2" y="27"/>
                    </a:lnTo>
                    <a:lnTo>
                      <a:pt x="4" y="29"/>
                    </a:lnTo>
                    <a:lnTo>
                      <a:pt x="5" y="31"/>
                    </a:lnTo>
                    <a:lnTo>
                      <a:pt x="8" y="34"/>
                    </a:lnTo>
                    <a:lnTo>
                      <a:pt x="12" y="36"/>
                    </a:lnTo>
                    <a:lnTo>
                      <a:pt x="17" y="38"/>
                    </a:lnTo>
                    <a:lnTo>
                      <a:pt x="20" y="41"/>
                    </a:lnTo>
                    <a:lnTo>
                      <a:pt x="25" y="43"/>
                    </a:lnTo>
                    <a:lnTo>
                      <a:pt x="30" y="46"/>
                    </a:lnTo>
                    <a:lnTo>
                      <a:pt x="34" y="49"/>
                    </a:lnTo>
                    <a:lnTo>
                      <a:pt x="38" y="51"/>
                    </a:lnTo>
                    <a:lnTo>
                      <a:pt x="42" y="53"/>
                    </a:lnTo>
                    <a:lnTo>
                      <a:pt x="47" y="55"/>
                    </a:lnTo>
                    <a:lnTo>
                      <a:pt x="52" y="58"/>
                    </a:lnTo>
                    <a:lnTo>
                      <a:pt x="56" y="60"/>
                    </a:lnTo>
                    <a:lnTo>
                      <a:pt x="61" y="62"/>
                    </a:lnTo>
                    <a:lnTo>
                      <a:pt x="65" y="65"/>
                    </a:lnTo>
                    <a:lnTo>
                      <a:pt x="70" y="68"/>
                    </a:lnTo>
                    <a:lnTo>
                      <a:pt x="75" y="70"/>
                    </a:lnTo>
                    <a:lnTo>
                      <a:pt x="79" y="73"/>
                    </a:lnTo>
                    <a:lnTo>
                      <a:pt x="85" y="74"/>
                    </a:lnTo>
                    <a:lnTo>
                      <a:pt x="91" y="75"/>
                    </a:lnTo>
                    <a:lnTo>
                      <a:pt x="96" y="77"/>
                    </a:lnTo>
                    <a:lnTo>
                      <a:pt x="102" y="79"/>
                    </a:lnTo>
                    <a:lnTo>
                      <a:pt x="107" y="81"/>
                    </a:lnTo>
                    <a:lnTo>
                      <a:pt x="113" y="82"/>
                    </a:lnTo>
                    <a:lnTo>
                      <a:pt x="118" y="84"/>
                    </a:lnTo>
                    <a:lnTo>
                      <a:pt x="124" y="85"/>
                    </a:lnTo>
                    <a:lnTo>
                      <a:pt x="130" y="87"/>
                    </a:lnTo>
                    <a:lnTo>
                      <a:pt x="136" y="88"/>
                    </a:lnTo>
                    <a:lnTo>
                      <a:pt x="141" y="89"/>
                    </a:lnTo>
                    <a:lnTo>
                      <a:pt x="147" y="90"/>
                    </a:lnTo>
                    <a:lnTo>
                      <a:pt x="148" y="87"/>
                    </a:lnTo>
                    <a:lnTo>
                      <a:pt x="149" y="83"/>
                    </a:lnTo>
                    <a:lnTo>
                      <a:pt x="149" y="80"/>
                    </a:lnTo>
                    <a:lnTo>
                      <a:pt x="151" y="76"/>
                    </a:lnTo>
                    <a:lnTo>
                      <a:pt x="147" y="70"/>
                    </a:lnTo>
                    <a:lnTo>
                      <a:pt x="144" y="65"/>
                    </a:lnTo>
                    <a:lnTo>
                      <a:pt x="140" y="59"/>
                    </a:lnTo>
                    <a:lnTo>
                      <a:pt x="136" y="53"/>
                    </a:lnTo>
                    <a:lnTo>
                      <a:pt x="129" y="47"/>
                    </a:lnTo>
                    <a:lnTo>
                      <a:pt x="123" y="42"/>
                    </a:lnTo>
                    <a:lnTo>
                      <a:pt x="116" y="37"/>
                    </a:lnTo>
                    <a:lnTo>
                      <a:pt x="109" y="31"/>
                    </a:lnTo>
                    <a:lnTo>
                      <a:pt x="104" y="30"/>
                    </a:lnTo>
                    <a:lnTo>
                      <a:pt x="100" y="28"/>
                    </a:lnTo>
                    <a:lnTo>
                      <a:pt x="95" y="27"/>
                    </a:lnTo>
                    <a:lnTo>
                      <a:pt x="91" y="24"/>
                    </a:lnTo>
                    <a:lnTo>
                      <a:pt x="86" y="23"/>
                    </a:lnTo>
                    <a:lnTo>
                      <a:pt x="83" y="21"/>
                    </a:lnTo>
                    <a:lnTo>
                      <a:pt x="78" y="20"/>
                    </a:lnTo>
                    <a:lnTo>
                      <a:pt x="73" y="19"/>
                    </a:lnTo>
                    <a:lnTo>
                      <a:pt x="68" y="14"/>
                    </a:lnTo>
                    <a:lnTo>
                      <a:pt x="62" y="9"/>
                    </a:lnTo>
                    <a:lnTo>
                      <a:pt x="55" y="5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5" y="1"/>
                    </a:lnTo>
                    <a:lnTo>
                      <a:pt x="34" y="1"/>
                    </a:lnTo>
                    <a:lnTo>
                      <a:pt x="32" y="3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" name="Freeform 91"/>
              <p:cNvSpPr>
                <a:spLocks/>
              </p:cNvSpPr>
              <p:nvPr/>
            </p:nvSpPr>
            <p:spPr bwMode="auto">
              <a:xfrm>
                <a:off x="1685925" y="3938588"/>
                <a:ext cx="88900" cy="53975"/>
              </a:xfrm>
              <a:custGeom>
                <a:avLst/>
                <a:gdLst>
                  <a:gd name="T0" fmla="*/ 22 w 112"/>
                  <a:gd name="T1" fmla="*/ 2 h 67"/>
                  <a:gd name="T2" fmla="*/ 17 w 112"/>
                  <a:gd name="T3" fmla="*/ 3 h 67"/>
                  <a:gd name="T4" fmla="*/ 13 w 112"/>
                  <a:gd name="T5" fmla="*/ 5 h 67"/>
                  <a:gd name="T6" fmla="*/ 8 w 112"/>
                  <a:gd name="T7" fmla="*/ 7 h 67"/>
                  <a:gd name="T8" fmla="*/ 3 w 112"/>
                  <a:gd name="T9" fmla="*/ 8 h 67"/>
                  <a:gd name="T10" fmla="*/ 2 w 112"/>
                  <a:gd name="T11" fmla="*/ 10 h 67"/>
                  <a:gd name="T12" fmla="*/ 2 w 112"/>
                  <a:gd name="T13" fmla="*/ 13 h 67"/>
                  <a:gd name="T14" fmla="*/ 1 w 112"/>
                  <a:gd name="T15" fmla="*/ 15 h 67"/>
                  <a:gd name="T16" fmla="*/ 0 w 112"/>
                  <a:gd name="T17" fmla="*/ 17 h 67"/>
                  <a:gd name="T18" fmla="*/ 1 w 112"/>
                  <a:gd name="T19" fmla="*/ 20 h 67"/>
                  <a:gd name="T20" fmla="*/ 3 w 112"/>
                  <a:gd name="T21" fmla="*/ 21 h 67"/>
                  <a:gd name="T22" fmla="*/ 5 w 112"/>
                  <a:gd name="T23" fmla="*/ 23 h 67"/>
                  <a:gd name="T24" fmla="*/ 6 w 112"/>
                  <a:gd name="T25" fmla="*/ 25 h 67"/>
                  <a:gd name="T26" fmla="*/ 13 w 112"/>
                  <a:gd name="T27" fmla="*/ 29 h 67"/>
                  <a:gd name="T28" fmla="*/ 20 w 112"/>
                  <a:gd name="T29" fmla="*/ 32 h 67"/>
                  <a:gd name="T30" fmla="*/ 25 w 112"/>
                  <a:gd name="T31" fmla="*/ 36 h 67"/>
                  <a:gd name="T32" fmla="*/ 32 w 112"/>
                  <a:gd name="T33" fmla="*/ 39 h 67"/>
                  <a:gd name="T34" fmla="*/ 38 w 112"/>
                  <a:gd name="T35" fmla="*/ 43 h 67"/>
                  <a:gd name="T36" fmla="*/ 45 w 112"/>
                  <a:gd name="T37" fmla="*/ 46 h 67"/>
                  <a:gd name="T38" fmla="*/ 52 w 112"/>
                  <a:gd name="T39" fmla="*/ 49 h 67"/>
                  <a:gd name="T40" fmla="*/ 59 w 112"/>
                  <a:gd name="T41" fmla="*/ 53 h 67"/>
                  <a:gd name="T42" fmla="*/ 67 w 112"/>
                  <a:gd name="T43" fmla="*/ 55 h 67"/>
                  <a:gd name="T44" fmla="*/ 76 w 112"/>
                  <a:gd name="T45" fmla="*/ 58 h 67"/>
                  <a:gd name="T46" fmla="*/ 84 w 112"/>
                  <a:gd name="T47" fmla="*/ 61 h 67"/>
                  <a:gd name="T48" fmla="*/ 92 w 112"/>
                  <a:gd name="T49" fmla="*/ 63 h 67"/>
                  <a:gd name="T50" fmla="*/ 97 w 112"/>
                  <a:gd name="T51" fmla="*/ 64 h 67"/>
                  <a:gd name="T52" fmla="*/ 101 w 112"/>
                  <a:gd name="T53" fmla="*/ 64 h 67"/>
                  <a:gd name="T54" fmla="*/ 105 w 112"/>
                  <a:gd name="T55" fmla="*/ 66 h 67"/>
                  <a:gd name="T56" fmla="*/ 109 w 112"/>
                  <a:gd name="T57" fmla="*/ 67 h 67"/>
                  <a:gd name="T58" fmla="*/ 111 w 112"/>
                  <a:gd name="T59" fmla="*/ 64 h 67"/>
                  <a:gd name="T60" fmla="*/ 111 w 112"/>
                  <a:gd name="T61" fmla="*/ 61 h 67"/>
                  <a:gd name="T62" fmla="*/ 111 w 112"/>
                  <a:gd name="T63" fmla="*/ 59 h 67"/>
                  <a:gd name="T64" fmla="*/ 112 w 112"/>
                  <a:gd name="T65" fmla="*/ 56 h 67"/>
                  <a:gd name="T66" fmla="*/ 109 w 112"/>
                  <a:gd name="T67" fmla="*/ 52 h 67"/>
                  <a:gd name="T68" fmla="*/ 107 w 112"/>
                  <a:gd name="T69" fmla="*/ 47 h 67"/>
                  <a:gd name="T70" fmla="*/ 104 w 112"/>
                  <a:gd name="T71" fmla="*/ 44 h 67"/>
                  <a:gd name="T72" fmla="*/ 101 w 112"/>
                  <a:gd name="T73" fmla="*/ 39 h 67"/>
                  <a:gd name="T74" fmla="*/ 97 w 112"/>
                  <a:gd name="T75" fmla="*/ 35 h 67"/>
                  <a:gd name="T76" fmla="*/ 91 w 112"/>
                  <a:gd name="T77" fmla="*/ 31 h 67"/>
                  <a:gd name="T78" fmla="*/ 86 w 112"/>
                  <a:gd name="T79" fmla="*/ 26 h 67"/>
                  <a:gd name="T80" fmla="*/ 81 w 112"/>
                  <a:gd name="T81" fmla="*/ 23 h 67"/>
                  <a:gd name="T82" fmla="*/ 75 w 112"/>
                  <a:gd name="T83" fmla="*/ 21 h 67"/>
                  <a:gd name="T84" fmla="*/ 68 w 112"/>
                  <a:gd name="T85" fmla="*/ 17 h 67"/>
                  <a:gd name="T86" fmla="*/ 61 w 112"/>
                  <a:gd name="T87" fmla="*/ 15 h 67"/>
                  <a:gd name="T88" fmla="*/ 55 w 112"/>
                  <a:gd name="T89" fmla="*/ 13 h 67"/>
                  <a:gd name="T90" fmla="*/ 51 w 112"/>
                  <a:gd name="T91" fmla="*/ 10 h 67"/>
                  <a:gd name="T92" fmla="*/ 46 w 112"/>
                  <a:gd name="T93" fmla="*/ 7 h 67"/>
                  <a:gd name="T94" fmla="*/ 41 w 112"/>
                  <a:gd name="T95" fmla="*/ 3 h 67"/>
                  <a:gd name="T96" fmla="*/ 37 w 112"/>
                  <a:gd name="T97" fmla="*/ 0 h 67"/>
                  <a:gd name="T98" fmla="*/ 35 w 112"/>
                  <a:gd name="T99" fmla="*/ 0 h 67"/>
                  <a:gd name="T100" fmla="*/ 33 w 112"/>
                  <a:gd name="T101" fmla="*/ 0 h 67"/>
                  <a:gd name="T102" fmla="*/ 31 w 112"/>
                  <a:gd name="T103" fmla="*/ 0 h 67"/>
                  <a:gd name="T104" fmla="*/ 29 w 112"/>
                  <a:gd name="T105" fmla="*/ 0 h 67"/>
                  <a:gd name="T106" fmla="*/ 28 w 112"/>
                  <a:gd name="T107" fmla="*/ 0 h 67"/>
                  <a:gd name="T108" fmla="*/ 25 w 112"/>
                  <a:gd name="T109" fmla="*/ 1 h 67"/>
                  <a:gd name="T110" fmla="*/ 24 w 112"/>
                  <a:gd name="T111" fmla="*/ 1 h 67"/>
                  <a:gd name="T112" fmla="*/ 22 w 112"/>
                  <a:gd name="T113" fmla="*/ 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2" h="67">
                    <a:moveTo>
                      <a:pt x="22" y="2"/>
                    </a:moveTo>
                    <a:lnTo>
                      <a:pt x="17" y="3"/>
                    </a:lnTo>
                    <a:lnTo>
                      <a:pt x="13" y="5"/>
                    </a:lnTo>
                    <a:lnTo>
                      <a:pt x="8" y="7"/>
                    </a:lnTo>
                    <a:lnTo>
                      <a:pt x="3" y="8"/>
                    </a:lnTo>
                    <a:lnTo>
                      <a:pt x="2" y="10"/>
                    </a:lnTo>
                    <a:lnTo>
                      <a:pt x="2" y="13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0"/>
                    </a:lnTo>
                    <a:lnTo>
                      <a:pt x="3" y="21"/>
                    </a:lnTo>
                    <a:lnTo>
                      <a:pt x="5" y="23"/>
                    </a:lnTo>
                    <a:lnTo>
                      <a:pt x="6" y="25"/>
                    </a:lnTo>
                    <a:lnTo>
                      <a:pt x="13" y="29"/>
                    </a:lnTo>
                    <a:lnTo>
                      <a:pt x="20" y="32"/>
                    </a:lnTo>
                    <a:lnTo>
                      <a:pt x="25" y="36"/>
                    </a:lnTo>
                    <a:lnTo>
                      <a:pt x="32" y="39"/>
                    </a:lnTo>
                    <a:lnTo>
                      <a:pt x="38" y="43"/>
                    </a:lnTo>
                    <a:lnTo>
                      <a:pt x="45" y="46"/>
                    </a:lnTo>
                    <a:lnTo>
                      <a:pt x="52" y="49"/>
                    </a:lnTo>
                    <a:lnTo>
                      <a:pt x="59" y="53"/>
                    </a:lnTo>
                    <a:lnTo>
                      <a:pt x="67" y="55"/>
                    </a:lnTo>
                    <a:lnTo>
                      <a:pt x="76" y="58"/>
                    </a:lnTo>
                    <a:lnTo>
                      <a:pt x="84" y="61"/>
                    </a:lnTo>
                    <a:lnTo>
                      <a:pt x="92" y="63"/>
                    </a:lnTo>
                    <a:lnTo>
                      <a:pt x="97" y="64"/>
                    </a:lnTo>
                    <a:lnTo>
                      <a:pt x="101" y="64"/>
                    </a:lnTo>
                    <a:lnTo>
                      <a:pt x="105" y="66"/>
                    </a:lnTo>
                    <a:lnTo>
                      <a:pt x="109" y="67"/>
                    </a:lnTo>
                    <a:lnTo>
                      <a:pt x="111" y="64"/>
                    </a:lnTo>
                    <a:lnTo>
                      <a:pt x="111" y="61"/>
                    </a:lnTo>
                    <a:lnTo>
                      <a:pt x="111" y="59"/>
                    </a:lnTo>
                    <a:lnTo>
                      <a:pt x="112" y="56"/>
                    </a:lnTo>
                    <a:lnTo>
                      <a:pt x="109" y="52"/>
                    </a:lnTo>
                    <a:lnTo>
                      <a:pt x="107" y="47"/>
                    </a:lnTo>
                    <a:lnTo>
                      <a:pt x="104" y="44"/>
                    </a:lnTo>
                    <a:lnTo>
                      <a:pt x="101" y="39"/>
                    </a:lnTo>
                    <a:lnTo>
                      <a:pt x="97" y="35"/>
                    </a:lnTo>
                    <a:lnTo>
                      <a:pt x="91" y="31"/>
                    </a:lnTo>
                    <a:lnTo>
                      <a:pt x="86" y="26"/>
                    </a:lnTo>
                    <a:lnTo>
                      <a:pt x="81" y="23"/>
                    </a:lnTo>
                    <a:lnTo>
                      <a:pt x="75" y="21"/>
                    </a:lnTo>
                    <a:lnTo>
                      <a:pt x="68" y="17"/>
                    </a:lnTo>
                    <a:lnTo>
                      <a:pt x="61" y="15"/>
                    </a:lnTo>
                    <a:lnTo>
                      <a:pt x="55" y="13"/>
                    </a:lnTo>
                    <a:lnTo>
                      <a:pt x="51" y="10"/>
                    </a:lnTo>
                    <a:lnTo>
                      <a:pt x="46" y="7"/>
                    </a:lnTo>
                    <a:lnTo>
                      <a:pt x="41" y="3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5" y="1"/>
                    </a:lnTo>
                    <a:lnTo>
                      <a:pt x="24" y="1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" name="Freeform 92"/>
              <p:cNvSpPr>
                <a:spLocks/>
              </p:cNvSpPr>
              <p:nvPr/>
            </p:nvSpPr>
            <p:spPr bwMode="auto">
              <a:xfrm>
                <a:off x="1687513" y="3943351"/>
                <a:ext cx="57150" cy="34925"/>
              </a:xfrm>
              <a:custGeom>
                <a:avLst/>
                <a:gdLst>
                  <a:gd name="T0" fmla="*/ 15 w 73"/>
                  <a:gd name="T1" fmla="*/ 2 h 43"/>
                  <a:gd name="T2" fmla="*/ 3 w 73"/>
                  <a:gd name="T3" fmla="*/ 5 h 43"/>
                  <a:gd name="T4" fmla="*/ 0 w 73"/>
                  <a:gd name="T5" fmla="*/ 11 h 43"/>
                  <a:gd name="T6" fmla="*/ 5 w 73"/>
                  <a:gd name="T7" fmla="*/ 17 h 43"/>
                  <a:gd name="T8" fmla="*/ 21 w 73"/>
                  <a:gd name="T9" fmla="*/ 26 h 43"/>
                  <a:gd name="T10" fmla="*/ 38 w 73"/>
                  <a:gd name="T11" fmla="*/ 35 h 43"/>
                  <a:gd name="T12" fmla="*/ 60 w 73"/>
                  <a:gd name="T13" fmla="*/ 41 h 43"/>
                  <a:gd name="T14" fmla="*/ 72 w 73"/>
                  <a:gd name="T15" fmla="*/ 43 h 43"/>
                  <a:gd name="T16" fmla="*/ 73 w 73"/>
                  <a:gd name="T17" fmla="*/ 36 h 43"/>
                  <a:gd name="T18" fmla="*/ 66 w 73"/>
                  <a:gd name="T19" fmla="*/ 26 h 43"/>
                  <a:gd name="T20" fmla="*/ 53 w 73"/>
                  <a:gd name="T21" fmla="*/ 15 h 43"/>
                  <a:gd name="T22" fmla="*/ 36 w 73"/>
                  <a:gd name="T23" fmla="*/ 9 h 43"/>
                  <a:gd name="T24" fmla="*/ 24 w 73"/>
                  <a:gd name="T25" fmla="*/ 0 h 43"/>
                  <a:gd name="T26" fmla="*/ 19 w 73"/>
                  <a:gd name="T27" fmla="*/ 0 h 43"/>
                  <a:gd name="T28" fmla="*/ 15 w 73"/>
                  <a:gd name="T29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3" h="43">
                    <a:moveTo>
                      <a:pt x="15" y="2"/>
                    </a:moveTo>
                    <a:lnTo>
                      <a:pt x="3" y="5"/>
                    </a:lnTo>
                    <a:lnTo>
                      <a:pt x="0" y="11"/>
                    </a:lnTo>
                    <a:lnTo>
                      <a:pt x="5" y="17"/>
                    </a:lnTo>
                    <a:lnTo>
                      <a:pt x="21" y="26"/>
                    </a:lnTo>
                    <a:lnTo>
                      <a:pt x="38" y="35"/>
                    </a:lnTo>
                    <a:lnTo>
                      <a:pt x="60" y="41"/>
                    </a:lnTo>
                    <a:lnTo>
                      <a:pt x="72" y="43"/>
                    </a:lnTo>
                    <a:lnTo>
                      <a:pt x="73" y="36"/>
                    </a:lnTo>
                    <a:lnTo>
                      <a:pt x="66" y="26"/>
                    </a:lnTo>
                    <a:lnTo>
                      <a:pt x="53" y="15"/>
                    </a:lnTo>
                    <a:lnTo>
                      <a:pt x="36" y="9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8" name="Freeform 93"/>
              <p:cNvSpPr>
                <a:spLocks/>
              </p:cNvSpPr>
              <p:nvPr/>
            </p:nvSpPr>
            <p:spPr bwMode="auto">
              <a:xfrm>
                <a:off x="1631950" y="3925888"/>
                <a:ext cx="688975" cy="449263"/>
              </a:xfrm>
              <a:custGeom>
                <a:avLst/>
                <a:gdLst>
                  <a:gd name="T0" fmla="*/ 31 w 869"/>
                  <a:gd name="T1" fmla="*/ 0 h 565"/>
                  <a:gd name="T2" fmla="*/ 25 w 869"/>
                  <a:gd name="T3" fmla="*/ 45 h 565"/>
                  <a:gd name="T4" fmla="*/ 76 w 869"/>
                  <a:gd name="T5" fmla="*/ 104 h 565"/>
                  <a:gd name="T6" fmla="*/ 145 w 869"/>
                  <a:gd name="T7" fmla="*/ 170 h 565"/>
                  <a:gd name="T8" fmla="*/ 440 w 869"/>
                  <a:gd name="T9" fmla="*/ 360 h 565"/>
                  <a:gd name="T10" fmla="*/ 484 w 869"/>
                  <a:gd name="T11" fmla="*/ 380 h 565"/>
                  <a:gd name="T12" fmla="*/ 484 w 869"/>
                  <a:gd name="T13" fmla="*/ 350 h 565"/>
                  <a:gd name="T14" fmla="*/ 564 w 869"/>
                  <a:gd name="T15" fmla="*/ 385 h 565"/>
                  <a:gd name="T16" fmla="*/ 619 w 869"/>
                  <a:gd name="T17" fmla="*/ 415 h 565"/>
                  <a:gd name="T18" fmla="*/ 679 w 869"/>
                  <a:gd name="T19" fmla="*/ 435 h 565"/>
                  <a:gd name="T20" fmla="*/ 679 w 869"/>
                  <a:gd name="T21" fmla="*/ 400 h 565"/>
                  <a:gd name="T22" fmla="*/ 624 w 869"/>
                  <a:gd name="T23" fmla="*/ 365 h 565"/>
                  <a:gd name="T24" fmla="*/ 719 w 869"/>
                  <a:gd name="T25" fmla="*/ 390 h 565"/>
                  <a:gd name="T26" fmla="*/ 738 w 869"/>
                  <a:gd name="T27" fmla="*/ 450 h 565"/>
                  <a:gd name="T28" fmla="*/ 768 w 869"/>
                  <a:gd name="T29" fmla="*/ 450 h 565"/>
                  <a:gd name="T30" fmla="*/ 828 w 869"/>
                  <a:gd name="T31" fmla="*/ 465 h 565"/>
                  <a:gd name="T32" fmla="*/ 869 w 869"/>
                  <a:gd name="T33" fmla="*/ 526 h 565"/>
                  <a:gd name="T34" fmla="*/ 839 w 869"/>
                  <a:gd name="T35" fmla="*/ 535 h 565"/>
                  <a:gd name="T36" fmla="*/ 854 w 869"/>
                  <a:gd name="T37" fmla="*/ 565 h 565"/>
                  <a:gd name="T38" fmla="*/ 813 w 869"/>
                  <a:gd name="T39" fmla="*/ 565 h 565"/>
                  <a:gd name="T40" fmla="*/ 749 w 869"/>
                  <a:gd name="T41" fmla="*/ 556 h 565"/>
                  <a:gd name="T42" fmla="*/ 738 w 869"/>
                  <a:gd name="T43" fmla="*/ 531 h 565"/>
                  <a:gd name="T44" fmla="*/ 699 w 869"/>
                  <a:gd name="T45" fmla="*/ 526 h 565"/>
                  <a:gd name="T46" fmla="*/ 659 w 869"/>
                  <a:gd name="T47" fmla="*/ 510 h 565"/>
                  <a:gd name="T48" fmla="*/ 609 w 869"/>
                  <a:gd name="T49" fmla="*/ 501 h 565"/>
                  <a:gd name="T50" fmla="*/ 470 w 869"/>
                  <a:gd name="T51" fmla="*/ 441 h 565"/>
                  <a:gd name="T52" fmla="*/ 310 w 869"/>
                  <a:gd name="T53" fmla="*/ 350 h 565"/>
                  <a:gd name="T54" fmla="*/ 156 w 869"/>
                  <a:gd name="T55" fmla="*/ 240 h 565"/>
                  <a:gd name="T56" fmla="*/ 61 w 869"/>
                  <a:gd name="T57" fmla="*/ 155 h 565"/>
                  <a:gd name="T58" fmla="*/ 1 w 869"/>
                  <a:gd name="T59" fmla="*/ 79 h 565"/>
                  <a:gd name="T60" fmla="*/ 1 w 869"/>
                  <a:gd name="T61" fmla="*/ 63 h 565"/>
                  <a:gd name="T62" fmla="*/ 0 w 869"/>
                  <a:gd name="T63" fmla="*/ 49 h 565"/>
                  <a:gd name="T64" fmla="*/ 0 w 869"/>
                  <a:gd name="T65" fmla="*/ 39 h 565"/>
                  <a:gd name="T66" fmla="*/ 1 w 869"/>
                  <a:gd name="T67" fmla="*/ 31 h 565"/>
                  <a:gd name="T68" fmla="*/ 3 w 869"/>
                  <a:gd name="T69" fmla="*/ 24 h 565"/>
                  <a:gd name="T70" fmla="*/ 9 w 869"/>
                  <a:gd name="T71" fmla="*/ 16 h 565"/>
                  <a:gd name="T72" fmla="*/ 18 w 869"/>
                  <a:gd name="T73" fmla="*/ 9 h 565"/>
                  <a:gd name="T74" fmla="*/ 31 w 869"/>
                  <a:gd name="T7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69" h="565">
                    <a:moveTo>
                      <a:pt x="31" y="0"/>
                    </a:moveTo>
                    <a:lnTo>
                      <a:pt x="25" y="45"/>
                    </a:lnTo>
                    <a:lnTo>
                      <a:pt x="76" y="104"/>
                    </a:lnTo>
                    <a:lnTo>
                      <a:pt x="145" y="170"/>
                    </a:lnTo>
                    <a:lnTo>
                      <a:pt x="440" y="360"/>
                    </a:lnTo>
                    <a:lnTo>
                      <a:pt x="484" y="380"/>
                    </a:lnTo>
                    <a:lnTo>
                      <a:pt x="484" y="350"/>
                    </a:lnTo>
                    <a:lnTo>
                      <a:pt x="564" y="385"/>
                    </a:lnTo>
                    <a:lnTo>
                      <a:pt x="619" y="415"/>
                    </a:lnTo>
                    <a:lnTo>
                      <a:pt x="679" y="435"/>
                    </a:lnTo>
                    <a:lnTo>
                      <a:pt x="679" y="400"/>
                    </a:lnTo>
                    <a:lnTo>
                      <a:pt x="624" y="365"/>
                    </a:lnTo>
                    <a:lnTo>
                      <a:pt x="719" y="390"/>
                    </a:lnTo>
                    <a:lnTo>
                      <a:pt x="738" y="450"/>
                    </a:lnTo>
                    <a:lnTo>
                      <a:pt x="768" y="450"/>
                    </a:lnTo>
                    <a:lnTo>
                      <a:pt x="828" y="465"/>
                    </a:lnTo>
                    <a:lnTo>
                      <a:pt x="869" y="526"/>
                    </a:lnTo>
                    <a:lnTo>
                      <a:pt x="839" y="535"/>
                    </a:lnTo>
                    <a:lnTo>
                      <a:pt x="854" y="565"/>
                    </a:lnTo>
                    <a:lnTo>
                      <a:pt x="813" y="565"/>
                    </a:lnTo>
                    <a:lnTo>
                      <a:pt x="749" y="556"/>
                    </a:lnTo>
                    <a:lnTo>
                      <a:pt x="738" y="531"/>
                    </a:lnTo>
                    <a:lnTo>
                      <a:pt x="699" y="526"/>
                    </a:lnTo>
                    <a:lnTo>
                      <a:pt x="659" y="510"/>
                    </a:lnTo>
                    <a:lnTo>
                      <a:pt x="609" y="501"/>
                    </a:lnTo>
                    <a:lnTo>
                      <a:pt x="470" y="441"/>
                    </a:lnTo>
                    <a:lnTo>
                      <a:pt x="310" y="350"/>
                    </a:lnTo>
                    <a:lnTo>
                      <a:pt x="156" y="240"/>
                    </a:lnTo>
                    <a:lnTo>
                      <a:pt x="61" y="155"/>
                    </a:lnTo>
                    <a:lnTo>
                      <a:pt x="1" y="79"/>
                    </a:lnTo>
                    <a:lnTo>
                      <a:pt x="1" y="63"/>
                    </a:lnTo>
                    <a:lnTo>
                      <a:pt x="0" y="49"/>
                    </a:lnTo>
                    <a:lnTo>
                      <a:pt x="0" y="39"/>
                    </a:lnTo>
                    <a:lnTo>
                      <a:pt x="1" y="31"/>
                    </a:lnTo>
                    <a:lnTo>
                      <a:pt x="3" y="24"/>
                    </a:lnTo>
                    <a:lnTo>
                      <a:pt x="9" y="16"/>
                    </a:lnTo>
                    <a:lnTo>
                      <a:pt x="18" y="9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9" name="Freeform 94"/>
              <p:cNvSpPr>
                <a:spLocks/>
              </p:cNvSpPr>
              <p:nvPr/>
            </p:nvSpPr>
            <p:spPr bwMode="auto">
              <a:xfrm>
                <a:off x="2547938" y="4202113"/>
                <a:ext cx="66675" cy="82550"/>
              </a:xfrm>
              <a:custGeom>
                <a:avLst/>
                <a:gdLst>
                  <a:gd name="T0" fmla="*/ 23 w 85"/>
                  <a:gd name="T1" fmla="*/ 0 h 103"/>
                  <a:gd name="T2" fmla="*/ 82 w 85"/>
                  <a:gd name="T3" fmla="*/ 34 h 103"/>
                  <a:gd name="T4" fmla="*/ 83 w 85"/>
                  <a:gd name="T5" fmla="*/ 46 h 103"/>
                  <a:gd name="T6" fmla="*/ 84 w 85"/>
                  <a:gd name="T7" fmla="*/ 56 h 103"/>
                  <a:gd name="T8" fmla="*/ 85 w 85"/>
                  <a:gd name="T9" fmla="*/ 66 h 103"/>
                  <a:gd name="T10" fmla="*/ 84 w 85"/>
                  <a:gd name="T11" fmla="*/ 77 h 103"/>
                  <a:gd name="T12" fmla="*/ 82 w 85"/>
                  <a:gd name="T13" fmla="*/ 85 h 103"/>
                  <a:gd name="T14" fmla="*/ 76 w 85"/>
                  <a:gd name="T15" fmla="*/ 93 h 103"/>
                  <a:gd name="T16" fmla="*/ 69 w 85"/>
                  <a:gd name="T17" fmla="*/ 99 h 103"/>
                  <a:gd name="T18" fmla="*/ 58 w 85"/>
                  <a:gd name="T19" fmla="*/ 103 h 103"/>
                  <a:gd name="T20" fmla="*/ 0 w 85"/>
                  <a:gd name="T21" fmla="*/ 73 h 103"/>
                  <a:gd name="T22" fmla="*/ 17 w 85"/>
                  <a:gd name="T23" fmla="*/ 42 h 103"/>
                  <a:gd name="T24" fmla="*/ 25 w 85"/>
                  <a:gd name="T25" fmla="*/ 19 h 103"/>
                  <a:gd name="T26" fmla="*/ 25 w 85"/>
                  <a:gd name="T27" fmla="*/ 16 h 103"/>
                  <a:gd name="T28" fmla="*/ 24 w 85"/>
                  <a:gd name="T29" fmla="*/ 9 h 103"/>
                  <a:gd name="T30" fmla="*/ 24 w 85"/>
                  <a:gd name="T31" fmla="*/ 2 h 103"/>
                  <a:gd name="T32" fmla="*/ 23 w 85"/>
                  <a:gd name="T3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5" h="103">
                    <a:moveTo>
                      <a:pt x="23" y="0"/>
                    </a:moveTo>
                    <a:lnTo>
                      <a:pt x="82" y="34"/>
                    </a:lnTo>
                    <a:lnTo>
                      <a:pt x="83" y="46"/>
                    </a:lnTo>
                    <a:lnTo>
                      <a:pt x="84" y="56"/>
                    </a:lnTo>
                    <a:lnTo>
                      <a:pt x="85" y="66"/>
                    </a:lnTo>
                    <a:lnTo>
                      <a:pt x="84" y="77"/>
                    </a:lnTo>
                    <a:lnTo>
                      <a:pt x="82" y="85"/>
                    </a:lnTo>
                    <a:lnTo>
                      <a:pt x="76" y="93"/>
                    </a:lnTo>
                    <a:lnTo>
                      <a:pt x="69" y="99"/>
                    </a:lnTo>
                    <a:lnTo>
                      <a:pt x="58" y="103"/>
                    </a:lnTo>
                    <a:lnTo>
                      <a:pt x="0" y="73"/>
                    </a:lnTo>
                    <a:lnTo>
                      <a:pt x="17" y="42"/>
                    </a:lnTo>
                    <a:lnTo>
                      <a:pt x="25" y="19"/>
                    </a:lnTo>
                    <a:lnTo>
                      <a:pt x="25" y="16"/>
                    </a:lnTo>
                    <a:lnTo>
                      <a:pt x="24" y="9"/>
                    </a:lnTo>
                    <a:lnTo>
                      <a:pt x="2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0" name="Freeform 95"/>
              <p:cNvSpPr>
                <a:spLocks/>
              </p:cNvSpPr>
              <p:nvPr/>
            </p:nvSpPr>
            <p:spPr bwMode="auto">
              <a:xfrm>
                <a:off x="3030538" y="4170363"/>
                <a:ext cx="41275" cy="66675"/>
              </a:xfrm>
              <a:custGeom>
                <a:avLst/>
                <a:gdLst>
                  <a:gd name="T0" fmla="*/ 5 w 53"/>
                  <a:gd name="T1" fmla="*/ 0 h 84"/>
                  <a:gd name="T2" fmla="*/ 51 w 53"/>
                  <a:gd name="T3" fmla="*/ 28 h 84"/>
                  <a:gd name="T4" fmla="*/ 53 w 53"/>
                  <a:gd name="T5" fmla="*/ 45 h 84"/>
                  <a:gd name="T6" fmla="*/ 52 w 53"/>
                  <a:gd name="T7" fmla="*/ 64 h 84"/>
                  <a:gd name="T8" fmla="*/ 46 w 53"/>
                  <a:gd name="T9" fmla="*/ 77 h 84"/>
                  <a:gd name="T10" fmla="*/ 36 w 53"/>
                  <a:gd name="T11" fmla="*/ 84 h 84"/>
                  <a:gd name="T12" fmla="*/ 0 w 53"/>
                  <a:gd name="T13" fmla="*/ 68 h 84"/>
                  <a:gd name="T14" fmla="*/ 7 w 53"/>
                  <a:gd name="T15" fmla="*/ 39 h 84"/>
                  <a:gd name="T16" fmla="*/ 13 w 53"/>
                  <a:gd name="T17" fmla="*/ 22 h 84"/>
                  <a:gd name="T18" fmla="*/ 12 w 53"/>
                  <a:gd name="T19" fmla="*/ 19 h 84"/>
                  <a:gd name="T20" fmla="*/ 10 w 53"/>
                  <a:gd name="T21" fmla="*/ 11 h 84"/>
                  <a:gd name="T22" fmla="*/ 6 w 53"/>
                  <a:gd name="T23" fmla="*/ 4 h 84"/>
                  <a:gd name="T24" fmla="*/ 5 w 53"/>
                  <a:gd name="T2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" h="84">
                    <a:moveTo>
                      <a:pt x="5" y="0"/>
                    </a:moveTo>
                    <a:lnTo>
                      <a:pt x="51" y="28"/>
                    </a:lnTo>
                    <a:lnTo>
                      <a:pt x="53" y="45"/>
                    </a:lnTo>
                    <a:lnTo>
                      <a:pt x="52" y="64"/>
                    </a:lnTo>
                    <a:lnTo>
                      <a:pt x="46" y="77"/>
                    </a:lnTo>
                    <a:lnTo>
                      <a:pt x="36" y="84"/>
                    </a:lnTo>
                    <a:lnTo>
                      <a:pt x="0" y="68"/>
                    </a:lnTo>
                    <a:lnTo>
                      <a:pt x="7" y="39"/>
                    </a:lnTo>
                    <a:lnTo>
                      <a:pt x="13" y="22"/>
                    </a:lnTo>
                    <a:lnTo>
                      <a:pt x="12" y="19"/>
                    </a:lnTo>
                    <a:lnTo>
                      <a:pt x="10" y="11"/>
                    </a:lnTo>
                    <a:lnTo>
                      <a:pt x="6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1" name="Freeform 96"/>
              <p:cNvSpPr>
                <a:spLocks/>
              </p:cNvSpPr>
              <p:nvPr/>
            </p:nvSpPr>
            <p:spPr bwMode="auto">
              <a:xfrm>
                <a:off x="2560638" y="4225926"/>
                <a:ext cx="53975" cy="42863"/>
              </a:xfrm>
              <a:custGeom>
                <a:avLst/>
                <a:gdLst>
                  <a:gd name="T0" fmla="*/ 67 w 67"/>
                  <a:gd name="T1" fmla="*/ 27 h 55"/>
                  <a:gd name="T2" fmla="*/ 65 w 67"/>
                  <a:gd name="T3" fmla="*/ 44 h 55"/>
                  <a:gd name="T4" fmla="*/ 63 w 67"/>
                  <a:gd name="T5" fmla="*/ 55 h 55"/>
                  <a:gd name="T6" fmla="*/ 0 w 67"/>
                  <a:gd name="T7" fmla="*/ 26 h 55"/>
                  <a:gd name="T8" fmla="*/ 6 w 67"/>
                  <a:gd name="T9" fmla="*/ 13 h 55"/>
                  <a:gd name="T10" fmla="*/ 8 w 67"/>
                  <a:gd name="T11" fmla="*/ 0 h 55"/>
                  <a:gd name="T12" fmla="*/ 67 w 67"/>
                  <a:gd name="T13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5">
                    <a:moveTo>
                      <a:pt x="67" y="27"/>
                    </a:moveTo>
                    <a:lnTo>
                      <a:pt x="65" y="44"/>
                    </a:lnTo>
                    <a:lnTo>
                      <a:pt x="63" y="55"/>
                    </a:lnTo>
                    <a:lnTo>
                      <a:pt x="0" y="26"/>
                    </a:lnTo>
                    <a:lnTo>
                      <a:pt x="6" y="13"/>
                    </a:lnTo>
                    <a:lnTo>
                      <a:pt x="8" y="0"/>
                    </a:lnTo>
                    <a:lnTo>
                      <a:pt x="67" y="27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2" name="Freeform 97"/>
              <p:cNvSpPr>
                <a:spLocks/>
              </p:cNvSpPr>
              <p:nvPr/>
            </p:nvSpPr>
            <p:spPr bwMode="auto">
              <a:xfrm>
                <a:off x="3038475" y="4198938"/>
                <a:ext cx="34925" cy="28575"/>
              </a:xfrm>
              <a:custGeom>
                <a:avLst/>
                <a:gdLst>
                  <a:gd name="T0" fmla="*/ 43 w 43"/>
                  <a:gd name="T1" fmla="*/ 17 h 36"/>
                  <a:gd name="T2" fmla="*/ 43 w 43"/>
                  <a:gd name="T3" fmla="*/ 29 h 36"/>
                  <a:gd name="T4" fmla="*/ 40 w 43"/>
                  <a:gd name="T5" fmla="*/ 36 h 36"/>
                  <a:gd name="T6" fmla="*/ 0 w 43"/>
                  <a:gd name="T7" fmla="*/ 16 h 36"/>
                  <a:gd name="T8" fmla="*/ 3 w 43"/>
                  <a:gd name="T9" fmla="*/ 8 h 36"/>
                  <a:gd name="T10" fmla="*/ 5 w 43"/>
                  <a:gd name="T11" fmla="*/ 0 h 36"/>
                  <a:gd name="T12" fmla="*/ 43 w 43"/>
                  <a:gd name="T13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36">
                    <a:moveTo>
                      <a:pt x="43" y="17"/>
                    </a:moveTo>
                    <a:lnTo>
                      <a:pt x="43" y="29"/>
                    </a:lnTo>
                    <a:lnTo>
                      <a:pt x="40" y="36"/>
                    </a:lnTo>
                    <a:lnTo>
                      <a:pt x="0" y="16"/>
                    </a:lnTo>
                    <a:lnTo>
                      <a:pt x="3" y="8"/>
                    </a:lnTo>
                    <a:lnTo>
                      <a:pt x="5" y="0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3" name="Freeform 98"/>
              <p:cNvSpPr>
                <a:spLocks/>
              </p:cNvSpPr>
              <p:nvPr/>
            </p:nvSpPr>
            <p:spPr bwMode="auto">
              <a:xfrm>
                <a:off x="2452688" y="4157663"/>
                <a:ext cx="93663" cy="109538"/>
              </a:xfrm>
              <a:custGeom>
                <a:avLst/>
                <a:gdLst>
                  <a:gd name="T0" fmla="*/ 59 w 118"/>
                  <a:gd name="T1" fmla="*/ 0 h 138"/>
                  <a:gd name="T2" fmla="*/ 71 w 118"/>
                  <a:gd name="T3" fmla="*/ 1 h 138"/>
                  <a:gd name="T4" fmla="*/ 82 w 118"/>
                  <a:gd name="T5" fmla="*/ 6 h 138"/>
                  <a:gd name="T6" fmla="*/ 92 w 118"/>
                  <a:gd name="T7" fmla="*/ 12 h 138"/>
                  <a:gd name="T8" fmla="*/ 101 w 118"/>
                  <a:gd name="T9" fmla="*/ 21 h 138"/>
                  <a:gd name="T10" fmla="*/ 108 w 118"/>
                  <a:gd name="T11" fmla="*/ 31 h 138"/>
                  <a:gd name="T12" fmla="*/ 113 w 118"/>
                  <a:gd name="T13" fmla="*/ 43 h 138"/>
                  <a:gd name="T14" fmla="*/ 117 w 118"/>
                  <a:gd name="T15" fmla="*/ 55 h 138"/>
                  <a:gd name="T16" fmla="*/ 118 w 118"/>
                  <a:gd name="T17" fmla="*/ 69 h 138"/>
                  <a:gd name="T18" fmla="*/ 117 w 118"/>
                  <a:gd name="T19" fmla="*/ 83 h 138"/>
                  <a:gd name="T20" fmla="*/ 113 w 118"/>
                  <a:gd name="T21" fmla="*/ 96 h 138"/>
                  <a:gd name="T22" fmla="*/ 108 w 118"/>
                  <a:gd name="T23" fmla="*/ 107 h 138"/>
                  <a:gd name="T24" fmla="*/ 101 w 118"/>
                  <a:gd name="T25" fmla="*/ 118 h 138"/>
                  <a:gd name="T26" fmla="*/ 92 w 118"/>
                  <a:gd name="T27" fmla="*/ 127 h 138"/>
                  <a:gd name="T28" fmla="*/ 82 w 118"/>
                  <a:gd name="T29" fmla="*/ 133 h 138"/>
                  <a:gd name="T30" fmla="*/ 71 w 118"/>
                  <a:gd name="T31" fmla="*/ 137 h 138"/>
                  <a:gd name="T32" fmla="*/ 59 w 118"/>
                  <a:gd name="T33" fmla="*/ 138 h 138"/>
                  <a:gd name="T34" fmla="*/ 48 w 118"/>
                  <a:gd name="T35" fmla="*/ 137 h 138"/>
                  <a:gd name="T36" fmla="*/ 36 w 118"/>
                  <a:gd name="T37" fmla="*/ 133 h 138"/>
                  <a:gd name="T38" fmla="*/ 27 w 118"/>
                  <a:gd name="T39" fmla="*/ 127 h 138"/>
                  <a:gd name="T40" fmla="*/ 18 w 118"/>
                  <a:gd name="T41" fmla="*/ 118 h 138"/>
                  <a:gd name="T42" fmla="*/ 11 w 118"/>
                  <a:gd name="T43" fmla="*/ 107 h 138"/>
                  <a:gd name="T44" fmla="*/ 5 w 118"/>
                  <a:gd name="T45" fmla="*/ 96 h 138"/>
                  <a:gd name="T46" fmla="*/ 2 w 118"/>
                  <a:gd name="T47" fmla="*/ 83 h 138"/>
                  <a:gd name="T48" fmla="*/ 0 w 118"/>
                  <a:gd name="T49" fmla="*/ 69 h 138"/>
                  <a:gd name="T50" fmla="*/ 2 w 118"/>
                  <a:gd name="T51" fmla="*/ 55 h 138"/>
                  <a:gd name="T52" fmla="*/ 5 w 118"/>
                  <a:gd name="T53" fmla="*/ 43 h 138"/>
                  <a:gd name="T54" fmla="*/ 11 w 118"/>
                  <a:gd name="T55" fmla="*/ 31 h 138"/>
                  <a:gd name="T56" fmla="*/ 18 w 118"/>
                  <a:gd name="T57" fmla="*/ 21 h 138"/>
                  <a:gd name="T58" fmla="*/ 27 w 118"/>
                  <a:gd name="T59" fmla="*/ 12 h 138"/>
                  <a:gd name="T60" fmla="*/ 36 w 118"/>
                  <a:gd name="T61" fmla="*/ 6 h 138"/>
                  <a:gd name="T62" fmla="*/ 48 w 118"/>
                  <a:gd name="T63" fmla="*/ 1 h 138"/>
                  <a:gd name="T64" fmla="*/ 59 w 118"/>
                  <a:gd name="T65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8" h="138">
                    <a:moveTo>
                      <a:pt x="59" y="0"/>
                    </a:moveTo>
                    <a:lnTo>
                      <a:pt x="71" y="1"/>
                    </a:lnTo>
                    <a:lnTo>
                      <a:pt x="82" y="6"/>
                    </a:lnTo>
                    <a:lnTo>
                      <a:pt x="92" y="12"/>
                    </a:lnTo>
                    <a:lnTo>
                      <a:pt x="101" y="21"/>
                    </a:lnTo>
                    <a:lnTo>
                      <a:pt x="108" y="31"/>
                    </a:lnTo>
                    <a:lnTo>
                      <a:pt x="113" y="43"/>
                    </a:lnTo>
                    <a:lnTo>
                      <a:pt x="117" y="55"/>
                    </a:lnTo>
                    <a:lnTo>
                      <a:pt x="118" y="69"/>
                    </a:lnTo>
                    <a:lnTo>
                      <a:pt x="117" y="83"/>
                    </a:lnTo>
                    <a:lnTo>
                      <a:pt x="113" y="96"/>
                    </a:lnTo>
                    <a:lnTo>
                      <a:pt x="108" y="107"/>
                    </a:lnTo>
                    <a:lnTo>
                      <a:pt x="101" y="118"/>
                    </a:lnTo>
                    <a:lnTo>
                      <a:pt x="92" y="127"/>
                    </a:lnTo>
                    <a:lnTo>
                      <a:pt x="82" y="133"/>
                    </a:lnTo>
                    <a:lnTo>
                      <a:pt x="71" y="137"/>
                    </a:lnTo>
                    <a:lnTo>
                      <a:pt x="59" y="138"/>
                    </a:lnTo>
                    <a:lnTo>
                      <a:pt x="48" y="137"/>
                    </a:lnTo>
                    <a:lnTo>
                      <a:pt x="36" y="133"/>
                    </a:lnTo>
                    <a:lnTo>
                      <a:pt x="27" y="127"/>
                    </a:lnTo>
                    <a:lnTo>
                      <a:pt x="18" y="118"/>
                    </a:lnTo>
                    <a:lnTo>
                      <a:pt x="11" y="107"/>
                    </a:lnTo>
                    <a:lnTo>
                      <a:pt x="5" y="96"/>
                    </a:lnTo>
                    <a:lnTo>
                      <a:pt x="2" y="83"/>
                    </a:lnTo>
                    <a:lnTo>
                      <a:pt x="0" y="69"/>
                    </a:lnTo>
                    <a:lnTo>
                      <a:pt x="2" y="55"/>
                    </a:lnTo>
                    <a:lnTo>
                      <a:pt x="5" y="43"/>
                    </a:lnTo>
                    <a:lnTo>
                      <a:pt x="11" y="31"/>
                    </a:lnTo>
                    <a:lnTo>
                      <a:pt x="18" y="21"/>
                    </a:lnTo>
                    <a:lnTo>
                      <a:pt x="27" y="12"/>
                    </a:lnTo>
                    <a:lnTo>
                      <a:pt x="36" y="6"/>
                    </a:lnTo>
                    <a:lnTo>
                      <a:pt x="48" y="1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4" name="Freeform 99"/>
              <p:cNvSpPr>
                <a:spLocks/>
              </p:cNvSpPr>
              <p:nvPr/>
            </p:nvSpPr>
            <p:spPr bwMode="auto">
              <a:xfrm>
                <a:off x="2466975" y="4175126"/>
                <a:ext cx="63500" cy="73025"/>
              </a:xfrm>
              <a:custGeom>
                <a:avLst/>
                <a:gdLst>
                  <a:gd name="T0" fmla="*/ 39 w 78"/>
                  <a:gd name="T1" fmla="*/ 0 h 92"/>
                  <a:gd name="T2" fmla="*/ 47 w 78"/>
                  <a:gd name="T3" fmla="*/ 1 h 92"/>
                  <a:gd name="T4" fmla="*/ 55 w 78"/>
                  <a:gd name="T5" fmla="*/ 4 h 92"/>
                  <a:gd name="T6" fmla="*/ 62 w 78"/>
                  <a:gd name="T7" fmla="*/ 8 h 92"/>
                  <a:gd name="T8" fmla="*/ 68 w 78"/>
                  <a:gd name="T9" fmla="*/ 14 h 92"/>
                  <a:gd name="T10" fmla="*/ 73 w 78"/>
                  <a:gd name="T11" fmla="*/ 21 h 92"/>
                  <a:gd name="T12" fmla="*/ 76 w 78"/>
                  <a:gd name="T13" fmla="*/ 28 h 92"/>
                  <a:gd name="T14" fmla="*/ 77 w 78"/>
                  <a:gd name="T15" fmla="*/ 37 h 92"/>
                  <a:gd name="T16" fmla="*/ 78 w 78"/>
                  <a:gd name="T17" fmla="*/ 46 h 92"/>
                  <a:gd name="T18" fmla="*/ 77 w 78"/>
                  <a:gd name="T19" fmla="*/ 55 h 92"/>
                  <a:gd name="T20" fmla="*/ 76 w 78"/>
                  <a:gd name="T21" fmla="*/ 65 h 92"/>
                  <a:gd name="T22" fmla="*/ 73 w 78"/>
                  <a:gd name="T23" fmla="*/ 71 h 92"/>
                  <a:gd name="T24" fmla="*/ 68 w 78"/>
                  <a:gd name="T25" fmla="*/ 78 h 92"/>
                  <a:gd name="T26" fmla="*/ 62 w 78"/>
                  <a:gd name="T27" fmla="*/ 84 h 92"/>
                  <a:gd name="T28" fmla="*/ 55 w 78"/>
                  <a:gd name="T29" fmla="*/ 89 h 92"/>
                  <a:gd name="T30" fmla="*/ 47 w 78"/>
                  <a:gd name="T31" fmla="*/ 91 h 92"/>
                  <a:gd name="T32" fmla="*/ 39 w 78"/>
                  <a:gd name="T33" fmla="*/ 92 h 92"/>
                  <a:gd name="T34" fmla="*/ 31 w 78"/>
                  <a:gd name="T35" fmla="*/ 91 h 92"/>
                  <a:gd name="T36" fmla="*/ 24 w 78"/>
                  <a:gd name="T37" fmla="*/ 89 h 92"/>
                  <a:gd name="T38" fmla="*/ 17 w 78"/>
                  <a:gd name="T39" fmla="*/ 84 h 92"/>
                  <a:gd name="T40" fmla="*/ 11 w 78"/>
                  <a:gd name="T41" fmla="*/ 78 h 92"/>
                  <a:gd name="T42" fmla="*/ 7 w 78"/>
                  <a:gd name="T43" fmla="*/ 71 h 92"/>
                  <a:gd name="T44" fmla="*/ 3 w 78"/>
                  <a:gd name="T45" fmla="*/ 65 h 92"/>
                  <a:gd name="T46" fmla="*/ 1 w 78"/>
                  <a:gd name="T47" fmla="*/ 55 h 92"/>
                  <a:gd name="T48" fmla="*/ 0 w 78"/>
                  <a:gd name="T49" fmla="*/ 46 h 92"/>
                  <a:gd name="T50" fmla="*/ 1 w 78"/>
                  <a:gd name="T51" fmla="*/ 37 h 92"/>
                  <a:gd name="T52" fmla="*/ 3 w 78"/>
                  <a:gd name="T53" fmla="*/ 28 h 92"/>
                  <a:gd name="T54" fmla="*/ 7 w 78"/>
                  <a:gd name="T55" fmla="*/ 21 h 92"/>
                  <a:gd name="T56" fmla="*/ 11 w 78"/>
                  <a:gd name="T57" fmla="*/ 14 h 92"/>
                  <a:gd name="T58" fmla="*/ 17 w 78"/>
                  <a:gd name="T59" fmla="*/ 8 h 92"/>
                  <a:gd name="T60" fmla="*/ 24 w 78"/>
                  <a:gd name="T61" fmla="*/ 4 h 92"/>
                  <a:gd name="T62" fmla="*/ 31 w 78"/>
                  <a:gd name="T63" fmla="*/ 1 h 92"/>
                  <a:gd name="T64" fmla="*/ 39 w 78"/>
                  <a:gd name="T6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8" h="92">
                    <a:moveTo>
                      <a:pt x="39" y="0"/>
                    </a:moveTo>
                    <a:lnTo>
                      <a:pt x="47" y="1"/>
                    </a:lnTo>
                    <a:lnTo>
                      <a:pt x="55" y="4"/>
                    </a:lnTo>
                    <a:lnTo>
                      <a:pt x="62" y="8"/>
                    </a:lnTo>
                    <a:lnTo>
                      <a:pt x="68" y="14"/>
                    </a:lnTo>
                    <a:lnTo>
                      <a:pt x="73" y="21"/>
                    </a:lnTo>
                    <a:lnTo>
                      <a:pt x="76" y="28"/>
                    </a:lnTo>
                    <a:lnTo>
                      <a:pt x="77" y="37"/>
                    </a:lnTo>
                    <a:lnTo>
                      <a:pt x="78" y="46"/>
                    </a:lnTo>
                    <a:lnTo>
                      <a:pt x="77" y="55"/>
                    </a:lnTo>
                    <a:lnTo>
                      <a:pt x="76" y="65"/>
                    </a:lnTo>
                    <a:lnTo>
                      <a:pt x="73" y="71"/>
                    </a:lnTo>
                    <a:lnTo>
                      <a:pt x="68" y="78"/>
                    </a:lnTo>
                    <a:lnTo>
                      <a:pt x="62" y="84"/>
                    </a:lnTo>
                    <a:lnTo>
                      <a:pt x="55" y="89"/>
                    </a:lnTo>
                    <a:lnTo>
                      <a:pt x="47" y="91"/>
                    </a:lnTo>
                    <a:lnTo>
                      <a:pt x="39" y="92"/>
                    </a:lnTo>
                    <a:lnTo>
                      <a:pt x="31" y="91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8"/>
                    </a:lnTo>
                    <a:lnTo>
                      <a:pt x="7" y="71"/>
                    </a:lnTo>
                    <a:lnTo>
                      <a:pt x="3" y="65"/>
                    </a:lnTo>
                    <a:lnTo>
                      <a:pt x="1" y="55"/>
                    </a:lnTo>
                    <a:lnTo>
                      <a:pt x="0" y="46"/>
                    </a:lnTo>
                    <a:lnTo>
                      <a:pt x="1" y="37"/>
                    </a:lnTo>
                    <a:lnTo>
                      <a:pt x="3" y="28"/>
                    </a:lnTo>
                    <a:lnTo>
                      <a:pt x="7" y="21"/>
                    </a:lnTo>
                    <a:lnTo>
                      <a:pt x="11" y="14"/>
                    </a:lnTo>
                    <a:lnTo>
                      <a:pt x="17" y="8"/>
                    </a:lnTo>
                    <a:lnTo>
                      <a:pt x="24" y="4"/>
                    </a:lnTo>
                    <a:lnTo>
                      <a:pt x="31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5" name="Freeform 100"/>
              <p:cNvSpPr>
                <a:spLocks/>
              </p:cNvSpPr>
              <p:nvPr/>
            </p:nvSpPr>
            <p:spPr bwMode="auto">
              <a:xfrm>
                <a:off x="2808288" y="4235451"/>
                <a:ext cx="57150" cy="52388"/>
              </a:xfrm>
              <a:custGeom>
                <a:avLst/>
                <a:gdLst>
                  <a:gd name="T0" fmla="*/ 0 w 71"/>
                  <a:gd name="T1" fmla="*/ 2 h 67"/>
                  <a:gd name="T2" fmla="*/ 46 w 71"/>
                  <a:gd name="T3" fmla="*/ 67 h 67"/>
                  <a:gd name="T4" fmla="*/ 71 w 71"/>
                  <a:gd name="T5" fmla="*/ 63 h 67"/>
                  <a:gd name="T6" fmla="*/ 35 w 71"/>
                  <a:gd name="T7" fmla="*/ 0 h 67"/>
                  <a:gd name="T8" fmla="*/ 0 w 71"/>
                  <a:gd name="T9" fmla="*/ 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7">
                    <a:moveTo>
                      <a:pt x="0" y="2"/>
                    </a:moveTo>
                    <a:lnTo>
                      <a:pt x="46" y="67"/>
                    </a:lnTo>
                    <a:lnTo>
                      <a:pt x="71" y="63"/>
                    </a:lnTo>
                    <a:lnTo>
                      <a:pt x="35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56" name="Freeform 101"/>
              <p:cNvSpPr>
                <a:spLocks/>
              </p:cNvSpPr>
              <p:nvPr/>
            </p:nvSpPr>
            <p:spPr bwMode="auto">
              <a:xfrm>
                <a:off x="2374900" y="4262438"/>
                <a:ext cx="100013" cy="119063"/>
              </a:xfrm>
              <a:custGeom>
                <a:avLst/>
                <a:gdLst>
                  <a:gd name="T0" fmla="*/ 42 w 127"/>
                  <a:gd name="T1" fmla="*/ 22 h 150"/>
                  <a:gd name="T2" fmla="*/ 127 w 127"/>
                  <a:gd name="T3" fmla="*/ 136 h 150"/>
                  <a:gd name="T4" fmla="*/ 109 w 127"/>
                  <a:gd name="T5" fmla="*/ 150 h 150"/>
                  <a:gd name="T6" fmla="*/ 0 w 127"/>
                  <a:gd name="T7" fmla="*/ 14 h 150"/>
                  <a:gd name="T8" fmla="*/ 25 w 127"/>
                  <a:gd name="T9" fmla="*/ 0 h 150"/>
                  <a:gd name="T10" fmla="*/ 27 w 127"/>
                  <a:gd name="T11" fmla="*/ 4 h 150"/>
                  <a:gd name="T12" fmla="*/ 32 w 127"/>
                  <a:gd name="T13" fmla="*/ 13 h 150"/>
                  <a:gd name="T14" fmla="*/ 37 w 127"/>
                  <a:gd name="T15" fmla="*/ 20 h 150"/>
                  <a:gd name="T16" fmla="*/ 42 w 127"/>
                  <a:gd name="T17" fmla="*/ 22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" h="150">
                    <a:moveTo>
                      <a:pt x="42" y="22"/>
                    </a:moveTo>
                    <a:lnTo>
                      <a:pt x="127" y="136"/>
                    </a:lnTo>
                    <a:lnTo>
                      <a:pt x="109" y="150"/>
                    </a:lnTo>
                    <a:lnTo>
                      <a:pt x="0" y="14"/>
                    </a:lnTo>
                    <a:lnTo>
                      <a:pt x="25" y="0"/>
                    </a:lnTo>
                    <a:lnTo>
                      <a:pt x="27" y="4"/>
                    </a:lnTo>
                    <a:lnTo>
                      <a:pt x="32" y="13"/>
                    </a:lnTo>
                    <a:lnTo>
                      <a:pt x="37" y="20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57" name="Freeform 102"/>
              <p:cNvSpPr>
                <a:spLocks/>
              </p:cNvSpPr>
              <p:nvPr/>
            </p:nvSpPr>
            <p:spPr bwMode="auto">
              <a:xfrm>
                <a:off x="2617788" y="4281488"/>
                <a:ext cx="53975" cy="57150"/>
              </a:xfrm>
              <a:custGeom>
                <a:avLst/>
                <a:gdLst>
                  <a:gd name="T0" fmla="*/ 22 w 69"/>
                  <a:gd name="T1" fmla="*/ 0 h 71"/>
                  <a:gd name="T2" fmla="*/ 69 w 69"/>
                  <a:gd name="T3" fmla="*/ 65 h 71"/>
                  <a:gd name="T4" fmla="*/ 36 w 69"/>
                  <a:gd name="T5" fmla="*/ 71 h 71"/>
                  <a:gd name="T6" fmla="*/ 0 w 69"/>
                  <a:gd name="T7" fmla="*/ 16 h 71"/>
                  <a:gd name="T8" fmla="*/ 3 w 69"/>
                  <a:gd name="T9" fmla="*/ 12 h 71"/>
                  <a:gd name="T10" fmla="*/ 11 w 69"/>
                  <a:gd name="T11" fmla="*/ 7 h 71"/>
                  <a:gd name="T12" fmla="*/ 18 w 69"/>
                  <a:gd name="T13" fmla="*/ 1 h 71"/>
                  <a:gd name="T14" fmla="*/ 22 w 69"/>
                  <a:gd name="T1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71">
                    <a:moveTo>
                      <a:pt x="22" y="0"/>
                    </a:moveTo>
                    <a:lnTo>
                      <a:pt x="69" y="65"/>
                    </a:lnTo>
                    <a:lnTo>
                      <a:pt x="36" y="71"/>
                    </a:lnTo>
                    <a:lnTo>
                      <a:pt x="0" y="16"/>
                    </a:lnTo>
                    <a:lnTo>
                      <a:pt x="3" y="12"/>
                    </a:lnTo>
                    <a:lnTo>
                      <a:pt x="11" y="7"/>
                    </a:lnTo>
                    <a:lnTo>
                      <a:pt x="18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58" name="Freeform 103"/>
              <p:cNvSpPr>
                <a:spLocks/>
              </p:cNvSpPr>
              <p:nvPr/>
            </p:nvSpPr>
            <p:spPr bwMode="auto">
              <a:xfrm>
                <a:off x="2098675" y="4000501"/>
                <a:ext cx="293688" cy="173038"/>
              </a:xfrm>
              <a:custGeom>
                <a:avLst/>
                <a:gdLst>
                  <a:gd name="T0" fmla="*/ 236 w 369"/>
                  <a:gd name="T1" fmla="*/ 153 h 219"/>
                  <a:gd name="T2" fmla="*/ 369 w 369"/>
                  <a:gd name="T3" fmla="*/ 219 h 219"/>
                  <a:gd name="T4" fmla="*/ 309 w 369"/>
                  <a:gd name="T5" fmla="*/ 214 h 219"/>
                  <a:gd name="T6" fmla="*/ 226 w 369"/>
                  <a:gd name="T7" fmla="*/ 214 h 219"/>
                  <a:gd name="T8" fmla="*/ 208 w 369"/>
                  <a:gd name="T9" fmla="*/ 172 h 219"/>
                  <a:gd name="T10" fmla="*/ 191 w 369"/>
                  <a:gd name="T11" fmla="*/ 144 h 219"/>
                  <a:gd name="T12" fmla="*/ 115 w 369"/>
                  <a:gd name="T13" fmla="*/ 116 h 219"/>
                  <a:gd name="T14" fmla="*/ 55 w 369"/>
                  <a:gd name="T15" fmla="*/ 93 h 219"/>
                  <a:gd name="T16" fmla="*/ 27 w 369"/>
                  <a:gd name="T17" fmla="*/ 51 h 219"/>
                  <a:gd name="T18" fmla="*/ 0 w 369"/>
                  <a:gd name="T19" fmla="*/ 0 h 219"/>
                  <a:gd name="T20" fmla="*/ 69 w 369"/>
                  <a:gd name="T21" fmla="*/ 42 h 219"/>
                  <a:gd name="T22" fmla="*/ 129 w 369"/>
                  <a:gd name="T23" fmla="*/ 98 h 219"/>
                  <a:gd name="T24" fmla="*/ 208 w 369"/>
                  <a:gd name="T25" fmla="*/ 135 h 219"/>
                  <a:gd name="T26" fmla="*/ 236 w 369"/>
                  <a:gd name="T27" fmla="*/ 153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9" h="219">
                    <a:moveTo>
                      <a:pt x="236" y="153"/>
                    </a:moveTo>
                    <a:lnTo>
                      <a:pt x="369" y="219"/>
                    </a:lnTo>
                    <a:lnTo>
                      <a:pt x="309" y="214"/>
                    </a:lnTo>
                    <a:lnTo>
                      <a:pt x="226" y="214"/>
                    </a:lnTo>
                    <a:lnTo>
                      <a:pt x="208" y="172"/>
                    </a:lnTo>
                    <a:lnTo>
                      <a:pt x="191" y="144"/>
                    </a:lnTo>
                    <a:lnTo>
                      <a:pt x="115" y="116"/>
                    </a:lnTo>
                    <a:lnTo>
                      <a:pt x="55" y="93"/>
                    </a:lnTo>
                    <a:lnTo>
                      <a:pt x="27" y="51"/>
                    </a:lnTo>
                    <a:lnTo>
                      <a:pt x="0" y="0"/>
                    </a:lnTo>
                    <a:lnTo>
                      <a:pt x="69" y="42"/>
                    </a:lnTo>
                    <a:lnTo>
                      <a:pt x="129" y="98"/>
                    </a:lnTo>
                    <a:lnTo>
                      <a:pt x="208" y="135"/>
                    </a:lnTo>
                    <a:lnTo>
                      <a:pt x="236" y="15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59" name="Freeform 104"/>
              <p:cNvSpPr>
                <a:spLocks/>
              </p:cNvSpPr>
              <p:nvPr/>
            </p:nvSpPr>
            <p:spPr bwMode="auto">
              <a:xfrm>
                <a:off x="2411413" y="4387851"/>
                <a:ext cx="334963" cy="44450"/>
              </a:xfrm>
              <a:custGeom>
                <a:avLst/>
                <a:gdLst>
                  <a:gd name="T0" fmla="*/ 66 w 420"/>
                  <a:gd name="T1" fmla="*/ 0 h 57"/>
                  <a:gd name="T2" fmla="*/ 132 w 420"/>
                  <a:gd name="T3" fmla="*/ 14 h 57"/>
                  <a:gd name="T4" fmla="*/ 253 w 420"/>
                  <a:gd name="T5" fmla="*/ 29 h 57"/>
                  <a:gd name="T6" fmla="*/ 336 w 420"/>
                  <a:gd name="T7" fmla="*/ 34 h 57"/>
                  <a:gd name="T8" fmla="*/ 420 w 420"/>
                  <a:gd name="T9" fmla="*/ 19 h 57"/>
                  <a:gd name="T10" fmla="*/ 414 w 420"/>
                  <a:gd name="T11" fmla="*/ 43 h 57"/>
                  <a:gd name="T12" fmla="*/ 327 w 420"/>
                  <a:gd name="T13" fmla="*/ 52 h 57"/>
                  <a:gd name="T14" fmla="*/ 230 w 420"/>
                  <a:gd name="T15" fmla="*/ 52 h 57"/>
                  <a:gd name="T16" fmla="*/ 109 w 420"/>
                  <a:gd name="T17" fmla="*/ 57 h 57"/>
                  <a:gd name="T18" fmla="*/ 0 w 420"/>
                  <a:gd name="T19" fmla="*/ 34 h 57"/>
                  <a:gd name="T20" fmla="*/ 66 w 420"/>
                  <a:gd name="T2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0" h="57">
                    <a:moveTo>
                      <a:pt x="66" y="0"/>
                    </a:moveTo>
                    <a:lnTo>
                      <a:pt x="132" y="14"/>
                    </a:lnTo>
                    <a:lnTo>
                      <a:pt x="253" y="29"/>
                    </a:lnTo>
                    <a:lnTo>
                      <a:pt x="336" y="34"/>
                    </a:lnTo>
                    <a:lnTo>
                      <a:pt x="420" y="19"/>
                    </a:lnTo>
                    <a:lnTo>
                      <a:pt x="414" y="43"/>
                    </a:lnTo>
                    <a:lnTo>
                      <a:pt x="327" y="52"/>
                    </a:lnTo>
                    <a:lnTo>
                      <a:pt x="230" y="52"/>
                    </a:lnTo>
                    <a:lnTo>
                      <a:pt x="109" y="57"/>
                    </a:lnTo>
                    <a:lnTo>
                      <a:pt x="0" y="34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60" name="Freeform 105"/>
              <p:cNvSpPr>
                <a:spLocks/>
              </p:cNvSpPr>
              <p:nvPr/>
            </p:nvSpPr>
            <p:spPr bwMode="auto">
              <a:xfrm>
                <a:off x="2200275" y="4100513"/>
                <a:ext cx="65088" cy="73025"/>
              </a:xfrm>
              <a:custGeom>
                <a:avLst/>
                <a:gdLst>
                  <a:gd name="T0" fmla="*/ 10 w 80"/>
                  <a:gd name="T1" fmla="*/ 87 h 91"/>
                  <a:gd name="T2" fmla="*/ 8 w 80"/>
                  <a:gd name="T3" fmla="*/ 57 h 91"/>
                  <a:gd name="T4" fmla="*/ 3 w 80"/>
                  <a:gd name="T5" fmla="*/ 24 h 91"/>
                  <a:gd name="T6" fmla="*/ 0 w 80"/>
                  <a:gd name="T7" fmla="*/ 0 h 91"/>
                  <a:gd name="T8" fmla="*/ 35 w 80"/>
                  <a:gd name="T9" fmla="*/ 14 h 91"/>
                  <a:gd name="T10" fmla="*/ 51 w 80"/>
                  <a:gd name="T11" fmla="*/ 23 h 91"/>
                  <a:gd name="T12" fmla="*/ 65 w 80"/>
                  <a:gd name="T13" fmla="*/ 45 h 91"/>
                  <a:gd name="T14" fmla="*/ 73 w 80"/>
                  <a:gd name="T15" fmla="*/ 65 h 91"/>
                  <a:gd name="T16" fmla="*/ 80 w 80"/>
                  <a:gd name="T17" fmla="*/ 91 h 91"/>
                  <a:gd name="T18" fmla="*/ 28 w 80"/>
                  <a:gd name="T19" fmla="*/ 91 h 91"/>
                  <a:gd name="T20" fmla="*/ 10 w 80"/>
                  <a:gd name="T21" fmla="*/ 87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91">
                    <a:moveTo>
                      <a:pt x="10" y="87"/>
                    </a:moveTo>
                    <a:lnTo>
                      <a:pt x="8" y="57"/>
                    </a:lnTo>
                    <a:lnTo>
                      <a:pt x="3" y="24"/>
                    </a:lnTo>
                    <a:lnTo>
                      <a:pt x="0" y="0"/>
                    </a:lnTo>
                    <a:lnTo>
                      <a:pt x="35" y="14"/>
                    </a:lnTo>
                    <a:lnTo>
                      <a:pt x="51" y="23"/>
                    </a:lnTo>
                    <a:lnTo>
                      <a:pt x="65" y="45"/>
                    </a:lnTo>
                    <a:lnTo>
                      <a:pt x="73" y="65"/>
                    </a:lnTo>
                    <a:lnTo>
                      <a:pt x="80" y="91"/>
                    </a:lnTo>
                    <a:lnTo>
                      <a:pt x="28" y="91"/>
                    </a:lnTo>
                    <a:lnTo>
                      <a:pt x="10" y="87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61" name="Freeform 106"/>
              <p:cNvSpPr>
                <a:spLocks/>
              </p:cNvSpPr>
              <p:nvPr/>
            </p:nvSpPr>
            <p:spPr bwMode="auto">
              <a:xfrm>
                <a:off x="1905000" y="3890963"/>
                <a:ext cx="290513" cy="266700"/>
              </a:xfrm>
              <a:custGeom>
                <a:avLst/>
                <a:gdLst>
                  <a:gd name="T0" fmla="*/ 358 w 367"/>
                  <a:gd name="T1" fmla="*/ 257 h 336"/>
                  <a:gd name="T2" fmla="*/ 364 w 367"/>
                  <a:gd name="T3" fmla="*/ 282 h 336"/>
                  <a:gd name="T4" fmla="*/ 367 w 367"/>
                  <a:gd name="T5" fmla="*/ 336 h 336"/>
                  <a:gd name="T6" fmla="*/ 353 w 367"/>
                  <a:gd name="T7" fmla="*/ 328 h 336"/>
                  <a:gd name="T8" fmla="*/ 308 w 367"/>
                  <a:gd name="T9" fmla="*/ 306 h 336"/>
                  <a:gd name="T10" fmla="*/ 284 w 367"/>
                  <a:gd name="T11" fmla="*/ 275 h 336"/>
                  <a:gd name="T12" fmla="*/ 270 w 367"/>
                  <a:gd name="T13" fmla="*/ 237 h 336"/>
                  <a:gd name="T14" fmla="*/ 237 w 367"/>
                  <a:gd name="T15" fmla="*/ 167 h 336"/>
                  <a:gd name="T16" fmla="*/ 193 w 367"/>
                  <a:gd name="T17" fmla="*/ 125 h 336"/>
                  <a:gd name="T18" fmla="*/ 113 w 367"/>
                  <a:gd name="T19" fmla="*/ 61 h 336"/>
                  <a:gd name="T20" fmla="*/ 53 w 367"/>
                  <a:gd name="T21" fmla="*/ 33 h 336"/>
                  <a:gd name="T22" fmla="*/ 0 w 367"/>
                  <a:gd name="T23" fmla="*/ 0 h 336"/>
                  <a:gd name="T24" fmla="*/ 94 w 367"/>
                  <a:gd name="T25" fmla="*/ 39 h 336"/>
                  <a:gd name="T26" fmla="*/ 180 w 367"/>
                  <a:gd name="T27" fmla="*/ 87 h 336"/>
                  <a:gd name="T28" fmla="*/ 272 w 367"/>
                  <a:gd name="T29" fmla="*/ 159 h 336"/>
                  <a:gd name="T30" fmla="*/ 301 w 367"/>
                  <a:gd name="T31" fmla="*/ 211 h 336"/>
                  <a:gd name="T32" fmla="*/ 333 w 367"/>
                  <a:gd name="T33" fmla="*/ 238 h 336"/>
                  <a:gd name="T34" fmla="*/ 358 w 367"/>
                  <a:gd name="T35" fmla="*/ 257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7" h="336">
                    <a:moveTo>
                      <a:pt x="358" y="257"/>
                    </a:moveTo>
                    <a:lnTo>
                      <a:pt x="364" y="282"/>
                    </a:lnTo>
                    <a:lnTo>
                      <a:pt x="367" y="336"/>
                    </a:lnTo>
                    <a:lnTo>
                      <a:pt x="353" y="328"/>
                    </a:lnTo>
                    <a:lnTo>
                      <a:pt x="308" y="306"/>
                    </a:lnTo>
                    <a:lnTo>
                      <a:pt x="284" y="275"/>
                    </a:lnTo>
                    <a:lnTo>
                      <a:pt x="270" y="237"/>
                    </a:lnTo>
                    <a:lnTo>
                      <a:pt x="237" y="167"/>
                    </a:lnTo>
                    <a:lnTo>
                      <a:pt x="193" y="125"/>
                    </a:lnTo>
                    <a:lnTo>
                      <a:pt x="113" y="61"/>
                    </a:lnTo>
                    <a:lnTo>
                      <a:pt x="53" y="33"/>
                    </a:lnTo>
                    <a:lnTo>
                      <a:pt x="0" y="0"/>
                    </a:lnTo>
                    <a:lnTo>
                      <a:pt x="94" y="39"/>
                    </a:lnTo>
                    <a:lnTo>
                      <a:pt x="180" y="87"/>
                    </a:lnTo>
                    <a:lnTo>
                      <a:pt x="272" y="159"/>
                    </a:lnTo>
                    <a:lnTo>
                      <a:pt x="301" y="211"/>
                    </a:lnTo>
                    <a:lnTo>
                      <a:pt x="333" y="238"/>
                    </a:lnTo>
                    <a:lnTo>
                      <a:pt x="358" y="257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62" name="Freeform 107"/>
              <p:cNvSpPr>
                <a:spLocks/>
              </p:cNvSpPr>
              <p:nvPr/>
            </p:nvSpPr>
            <p:spPr bwMode="auto">
              <a:xfrm>
                <a:off x="1608138" y="4264026"/>
                <a:ext cx="80963" cy="119063"/>
              </a:xfrm>
              <a:custGeom>
                <a:avLst/>
                <a:gdLst>
                  <a:gd name="T0" fmla="*/ 51 w 101"/>
                  <a:gd name="T1" fmla="*/ 0 h 149"/>
                  <a:gd name="T2" fmla="*/ 61 w 101"/>
                  <a:gd name="T3" fmla="*/ 1 h 149"/>
                  <a:gd name="T4" fmla="*/ 70 w 101"/>
                  <a:gd name="T5" fmla="*/ 6 h 149"/>
                  <a:gd name="T6" fmla="*/ 78 w 101"/>
                  <a:gd name="T7" fmla="*/ 12 h 149"/>
                  <a:gd name="T8" fmla="*/ 86 w 101"/>
                  <a:gd name="T9" fmla="*/ 22 h 149"/>
                  <a:gd name="T10" fmla="*/ 92 w 101"/>
                  <a:gd name="T11" fmla="*/ 33 h 149"/>
                  <a:gd name="T12" fmla="*/ 98 w 101"/>
                  <a:gd name="T13" fmla="*/ 46 h 149"/>
                  <a:gd name="T14" fmla="*/ 100 w 101"/>
                  <a:gd name="T15" fmla="*/ 60 h 149"/>
                  <a:gd name="T16" fmla="*/ 101 w 101"/>
                  <a:gd name="T17" fmla="*/ 75 h 149"/>
                  <a:gd name="T18" fmla="*/ 100 w 101"/>
                  <a:gd name="T19" fmla="*/ 90 h 149"/>
                  <a:gd name="T20" fmla="*/ 98 w 101"/>
                  <a:gd name="T21" fmla="*/ 103 h 149"/>
                  <a:gd name="T22" fmla="*/ 92 w 101"/>
                  <a:gd name="T23" fmla="*/ 116 h 149"/>
                  <a:gd name="T24" fmla="*/ 86 w 101"/>
                  <a:gd name="T25" fmla="*/ 128 h 149"/>
                  <a:gd name="T26" fmla="*/ 78 w 101"/>
                  <a:gd name="T27" fmla="*/ 137 h 149"/>
                  <a:gd name="T28" fmla="*/ 70 w 101"/>
                  <a:gd name="T29" fmla="*/ 144 h 149"/>
                  <a:gd name="T30" fmla="*/ 61 w 101"/>
                  <a:gd name="T31" fmla="*/ 148 h 149"/>
                  <a:gd name="T32" fmla="*/ 51 w 101"/>
                  <a:gd name="T33" fmla="*/ 149 h 149"/>
                  <a:gd name="T34" fmla="*/ 40 w 101"/>
                  <a:gd name="T35" fmla="*/ 148 h 149"/>
                  <a:gd name="T36" fmla="*/ 31 w 101"/>
                  <a:gd name="T37" fmla="*/ 144 h 149"/>
                  <a:gd name="T38" fmla="*/ 23 w 101"/>
                  <a:gd name="T39" fmla="*/ 137 h 149"/>
                  <a:gd name="T40" fmla="*/ 15 w 101"/>
                  <a:gd name="T41" fmla="*/ 128 h 149"/>
                  <a:gd name="T42" fmla="*/ 9 w 101"/>
                  <a:gd name="T43" fmla="*/ 116 h 149"/>
                  <a:gd name="T44" fmla="*/ 5 w 101"/>
                  <a:gd name="T45" fmla="*/ 103 h 149"/>
                  <a:gd name="T46" fmla="*/ 1 w 101"/>
                  <a:gd name="T47" fmla="*/ 90 h 149"/>
                  <a:gd name="T48" fmla="*/ 0 w 101"/>
                  <a:gd name="T49" fmla="*/ 75 h 149"/>
                  <a:gd name="T50" fmla="*/ 1 w 101"/>
                  <a:gd name="T51" fmla="*/ 60 h 149"/>
                  <a:gd name="T52" fmla="*/ 5 w 101"/>
                  <a:gd name="T53" fmla="*/ 46 h 149"/>
                  <a:gd name="T54" fmla="*/ 9 w 101"/>
                  <a:gd name="T55" fmla="*/ 33 h 149"/>
                  <a:gd name="T56" fmla="*/ 15 w 101"/>
                  <a:gd name="T57" fmla="*/ 22 h 149"/>
                  <a:gd name="T58" fmla="*/ 23 w 101"/>
                  <a:gd name="T59" fmla="*/ 12 h 149"/>
                  <a:gd name="T60" fmla="*/ 31 w 101"/>
                  <a:gd name="T61" fmla="*/ 6 h 149"/>
                  <a:gd name="T62" fmla="*/ 40 w 101"/>
                  <a:gd name="T63" fmla="*/ 1 h 149"/>
                  <a:gd name="T64" fmla="*/ 51 w 101"/>
                  <a:gd name="T65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1" h="149">
                    <a:moveTo>
                      <a:pt x="51" y="0"/>
                    </a:moveTo>
                    <a:lnTo>
                      <a:pt x="61" y="1"/>
                    </a:lnTo>
                    <a:lnTo>
                      <a:pt x="70" y="6"/>
                    </a:lnTo>
                    <a:lnTo>
                      <a:pt x="78" y="12"/>
                    </a:lnTo>
                    <a:lnTo>
                      <a:pt x="86" y="22"/>
                    </a:lnTo>
                    <a:lnTo>
                      <a:pt x="92" y="33"/>
                    </a:lnTo>
                    <a:lnTo>
                      <a:pt x="98" y="46"/>
                    </a:lnTo>
                    <a:lnTo>
                      <a:pt x="100" y="60"/>
                    </a:lnTo>
                    <a:lnTo>
                      <a:pt x="101" y="75"/>
                    </a:lnTo>
                    <a:lnTo>
                      <a:pt x="100" y="90"/>
                    </a:lnTo>
                    <a:lnTo>
                      <a:pt x="98" y="103"/>
                    </a:lnTo>
                    <a:lnTo>
                      <a:pt x="92" y="116"/>
                    </a:lnTo>
                    <a:lnTo>
                      <a:pt x="86" y="128"/>
                    </a:lnTo>
                    <a:lnTo>
                      <a:pt x="78" y="137"/>
                    </a:lnTo>
                    <a:lnTo>
                      <a:pt x="70" y="144"/>
                    </a:lnTo>
                    <a:lnTo>
                      <a:pt x="61" y="148"/>
                    </a:lnTo>
                    <a:lnTo>
                      <a:pt x="51" y="149"/>
                    </a:lnTo>
                    <a:lnTo>
                      <a:pt x="40" y="148"/>
                    </a:lnTo>
                    <a:lnTo>
                      <a:pt x="31" y="144"/>
                    </a:lnTo>
                    <a:lnTo>
                      <a:pt x="23" y="137"/>
                    </a:lnTo>
                    <a:lnTo>
                      <a:pt x="15" y="128"/>
                    </a:lnTo>
                    <a:lnTo>
                      <a:pt x="9" y="116"/>
                    </a:lnTo>
                    <a:lnTo>
                      <a:pt x="5" y="103"/>
                    </a:lnTo>
                    <a:lnTo>
                      <a:pt x="1" y="90"/>
                    </a:lnTo>
                    <a:lnTo>
                      <a:pt x="0" y="75"/>
                    </a:lnTo>
                    <a:lnTo>
                      <a:pt x="1" y="60"/>
                    </a:lnTo>
                    <a:lnTo>
                      <a:pt x="5" y="46"/>
                    </a:lnTo>
                    <a:lnTo>
                      <a:pt x="9" y="33"/>
                    </a:lnTo>
                    <a:lnTo>
                      <a:pt x="15" y="22"/>
                    </a:lnTo>
                    <a:lnTo>
                      <a:pt x="23" y="12"/>
                    </a:lnTo>
                    <a:lnTo>
                      <a:pt x="31" y="6"/>
                    </a:lnTo>
                    <a:lnTo>
                      <a:pt x="40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63" name="Freeform 108"/>
              <p:cNvSpPr>
                <a:spLocks/>
              </p:cNvSpPr>
              <p:nvPr/>
            </p:nvSpPr>
            <p:spPr bwMode="auto">
              <a:xfrm>
                <a:off x="1458913" y="4319588"/>
                <a:ext cx="66675" cy="109538"/>
              </a:xfrm>
              <a:custGeom>
                <a:avLst/>
                <a:gdLst>
                  <a:gd name="T0" fmla="*/ 43 w 84"/>
                  <a:gd name="T1" fmla="*/ 0 h 138"/>
                  <a:gd name="T2" fmla="*/ 51 w 84"/>
                  <a:gd name="T3" fmla="*/ 1 h 138"/>
                  <a:gd name="T4" fmla="*/ 59 w 84"/>
                  <a:gd name="T5" fmla="*/ 6 h 138"/>
                  <a:gd name="T6" fmla="*/ 66 w 84"/>
                  <a:gd name="T7" fmla="*/ 12 h 138"/>
                  <a:gd name="T8" fmla="*/ 73 w 84"/>
                  <a:gd name="T9" fmla="*/ 21 h 138"/>
                  <a:gd name="T10" fmla="*/ 77 w 84"/>
                  <a:gd name="T11" fmla="*/ 31 h 138"/>
                  <a:gd name="T12" fmla="*/ 81 w 84"/>
                  <a:gd name="T13" fmla="*/ 43 h 138"/>
                  <a:gd name="T14" fmla="*/ 83 w 84"/>
                  <a:gd name="T15" fmla="*/ 55 h 138"/>
                  <a:gd name="T16" fmla="*/ 84 w 84"/>
                  <a:gd name="T17" fmla="*/ 69 h 138"/>
                  <a:gd name="T18" fmla="*/ 83 w 84"/>
                  <a:gd name="T19" fmla="*/ 83 h 138"/>
                  <a:gd name="T20" fmla="*/ 81 w 84"/>
                  <a:gd name="T21" fmla="*/ 96 h 138"/>
                  <a:gd name="T22" fmla="*/ 77 w 84"/>
                  <a:gd name="T23" fmla="*/ 107 h 138"/>
                  <a:gd name="T24" fmla="*/ 73 w 84"/>
                  <a:gd name="T25" fmla="*/ 117 h 138"/>
                  <a:gd name="T26" fmla="*/ 66 w 84"/>
                  <a:gd name="T27" fmla="*/ 127 h 138"/>
                  <a:gd name="T28" fmla="*/ 59 w 84"/>
                  <a:gd name="T29" fmla="*/ 132 h 138"/>
                  <a:gd name="T30" fmla="*/ 51 w 84"/>
                  <a:gd name="T31" fmla="*/ 137 h 138"/>
                  <a:gd name="T32" fmla="*/ 43 w 84"/>
                  <a:gd name="T33" fmla="*/ 138 h 138"/>
                  <a:gd name="T34" fmla="*/ 34 w 84"/>
                  <a:gd name="T35" fmla="*/ 137 h 138"/>
                  <a:gd name="T36" fmla="*/ 25 w 84"/>
                  <a:gd name="T37" fmla="*/ 132 h 138"/>
                  <a:gd name="T38" fmla="*/ 19 w 84"/>
                  <a:gd name="T39" fmla="*/ 127 h 138"/>
                  <a:gd name="T40" fmla="*/ 13 w 84"/>
                  <a:gd name="T41" fmla="*/ 117 h 138"/>
                  <a:gd name="T42" fmla="*/ 7 w 84"/>
                  <a:gd name="T43" fmla="*/ 107 h 138"/>
                  <a:gd name="T44" fmla="*/ 4 w 84"/>
                  <a:gd name="T45" fmla="*/ 96 h 138"/>
                  <a:gd name="T46" fmla="*/ 1 w 84"/>
                  <a:gd name="T47" fmla="*/ 83 h 138"/>
                  <a:gd name="T48" fmla="*/ 0 w 84"/>
                  <a:gd name="T49" fmla="*/ 69 h 138"/>
                  <a:gd name="T50" fmla="*/ 1 w 84"/>
                  <a:gd name="T51" fmla="*/ 55 h 138"/>
                  <a:gd name="T52" fmla="*/ 4 w 84"/>
                  <a:gd name="T53" fmla="*/ 43 h 138"/>
                  <a:gd name="T54" fmla="*/ 7 w 84"/>
                  <a:gd name="T55" fmla="*/ 31 h 138"/>
                  <a:gd name="T56" fmla="*/ 13 w 84"/>
                  <a:gd name="T57" fmla="*/ 21 h 138"/>
                  <a:gd name="T58" fmla="*/ 19 w 84"/>
                  <a:gd name="T59" fmla="*/ 12 h 138"/>
                  <a:gd name="T60" fmla="*/ 25 w 84"/>
                  <a:gd name="T61" fmla="*/ 6 h 138"/>
                  <a:gd name="T62" fmla="*/ 34 w 84"/>
                  <a:gd name="T63" fmla="*/ 1 h 138"/>
                  <a:gd name="T64" fmla="*/ 43 w 84"/>
                  <a:gd name="T65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4" h="138">
                    <a:moveTo>
                      <a:pt x="43" y="0"/>
                    </a:moveTo>
                    <a:lnTo>
                      <a:pt x="51" y="1"/>
                    </a:lnTo>
                    <a:lnTo>
                      <a:pt x="59" y="6"/>
                    </a:lnTo>
                    <a:lnTo>
                      <a:pt x="66" y="12"/>
                    </a:lnTo>
                    <a:lnTo>
                      <a:pt x="73" y="21"/>
                    </a:lnTo>
                    <a:lnTo>
                      <a:pt x="77" y="31"/>
                    </a:lnTo>
                    <a:lnTo>
                      <a:pt x="81" y="43"/>
                    </a:lnTo>
                    <a:lnTo>
                      <a:pt x="83" y="55"/>
                    </a:lnTo>
                    <a:lnTo>
                      <a:pt x="84" y="69"/>
                    </a:lnTo>
                    <a:lnTo>
                      <a:pt x="83" y="83"/>
                    </a:lnTo>
                    <a:lnTo>
                      <a:pt x="81" y="96"/>
                    </a:lnTo>
                    <a:lnTo>
                      <a:pt x="77" y="107"/>
                    </a:lnTo>
                    <a:lnTo>
                      <a:pt x="73" y="117"/>
                    </a:lnTo>
                    <a:lnTo>
                      <a:pt x="66" y="127"/>
                    </a:lnTo>
                    <a:lnTo>
                      <a:pt x="59" y="132"/>
                    </a:lnTo>
                    <a:lnTo>
                      <a:pt x="51" y="137"/>
                    </a:lnTo>
                    <a:lnTo>
                      <a:pt x="43" y="138"/>
                    </a:lnTo>
                    <a:lnTo>
                      <a:pt x="34" y="137"/>
                    </a:lnTo>
                    <a:lnTo>
                      <a:pt x="25" y="132"/>
                    </a:lnTo>
                    <a:lnTo>
                      <a:pt x="19" y="127"/>
                    </a:lnTo>
                    <a:lnTo>
                      <a:pt x="13" y="117"/>
                    </a:lnTo>
                    <a:lnTo>
                      <a:pt x="7" y="107"/>
                    </a:lnTo>
                    <a:lnTo>
                      <a:pt x="4" y="96"/>
                    </a:lnTo>
                    <a:lnTo>
                      <a:pt x="1" y="83"/>
                    </a:lnTo>
                    <a:lnTo>
                      <a:pt x="0" y="69"/>
                    </a:lnTo>
                    <a:lnTo>
                      <a:pt x="1" y="55"/>
                    </a:lnTo>
                    <a:lnTo>
                      <a:pt x="4" y="43"/>
                    </a:lnTo>
                    <a:lnTo>
                      <a:pt x="7" y="31"/>
                    </a:lnTo>
                    <a:lnTo>
                      <a:pt x="13" y="21"/>
                    </a:lnTo>
                    <a:lnTo>
                      <a:pt x="19" y="12"/>
                    </a:lnTo>
                    <a:lnTo>
                      <a:pt x="25" y="6"/>
                    </a:lnTo>
                    <a:lnTo>
                      <a:pt x="34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64" name="Freeform 109"/>
              <p:cNvSpPr>
                <a:spLocks/>
              </p:cNvSpPr>
              <p:nvPr/>
            </p:nvSpPr>
            <p:spPr bwMode="auto">
              <a:xfrm>
                <a:off x="1622425" y="4283076"/>
                <a:ext cx="50800" cy="76200"/>
              </a:xfrm>
              <a:custGeom>
                <a:avLst/>
                <a:gdLst>
                  <a:gd name="T0" fmla="*/ 33 w 65"/>
                  <a:gd name="T1" fmla="*/ 0 h 96"/>
                  <a:gd name="T2" fmla="*/ 45 w 65"/>
                  <a:gd name="T3" fmla="*/ 3 h 96"/>
                  <a:gd name="T4" fmla="*/ 56 w 65"/>
                  <a:gd name="T5" fmla="*/ 14 h 96"/>
                  <a:gd name="T6" fmla="*/ 63 w 65"/>
                  <a:gd name="T7" fmla="*/ 30 h 96"/>
                  <a:gd name="T8" fmla="*/ 65 w 65"/>
                  <a:gd name="T9" fmla="*/ 48 h 96"/>
                  <a:gd name="T10" fmla="*/ 63 w 65"/>
                  <a:gd name="T11" fmla="*/ 67 h 96"/>
                  <a:gd name="T12" fmla="*/ 56 w 65"/>
                  <a:gd name="T13" fmla="*/ 82 h 96"/>
                  <a:gd name="T14" fmla="*/ 45 w 65"/>
                  <a:gd name="T15" fmla="*/ 92 h 96"/>
                  <a:gd name="T16" fmla="*/ 33 w 65"/>
                  <a:gd name="T17" fmla="*/ 96 h 96"/>
                  <a:gd name="T18" fmla="*/ 20 w 65"/>
                  <a:gd name="T19" fmla="*/ 92 h 96"/>
                  <a:gd name="T20" fmla="*/ 10 w 65"/>
                  <a:gd name="T21" fmla="*/ 82 h 96"/>
                  <a:gd name="T22" fmla="*/ 3 w 65"/>
                  <a:gd name="T23" fmla="*/ 67 h 96"/>
                  <a:gd name="T24" fmla="*/ 0 w 65"/>
                  <a:gd name="T25" fmla="*/ 48 h 96"/>
                  <a:gd name="T26" fmla="*/ 3 w 65"/>
                  <a:gd name="T27" fmla="*/ 30 h 96"/>
                  <a:gd name="T28" fmla="*/ 10 w 65"/>
                  <a:gd name="T29" fmla="*/ 14 h 96"/>
                  <a:gd name="T30" fmla="*/ 20 w 65"/>
                  <a:gd name="T31" fmla="*/ 3 h 96"/>
                  <a:gd name="T32" fmla="*/ 33 w 65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96">
                    <a:moveTo>
                      <a:pt x="33" y="0"/>
                    </a:moveTo>
                    <a:lnTo>
                      <a:pt x="45" y="3"/>
                    </a:lnTo>
                    <a:lnTo>
                      <a:pt x="56" y="14"/>
                    </a:lnTo>
                    <a:lnTo>
                      <a:pt x="63" y="30"/>
                    </a:lnTo>
                    <a:lnTo>
                      <a:pt x="65" y="48"/>
                    </a:lnTo>
                    <a:lnTo>
                      <a:pt x="63" y="67"/>
                    </a:lnTo>
                    <a:lnTo>
                      <a:pt x="56" y="82"/>
                    </a:lnTo>
                    <a:lnTo>
                      <a:pt x="45" y="92"/>
                    </a:lnTo>
                    <a:lnTo>
                      <a:pt x="33" y="96"/>
                    </a:lnTo>
                    <a:lnTo>
                      <a:pt x="20" y="92"/>
                    </a:lnTo>
                    <a:lnTo>
                      <a:pt x="10" y="82"/>
                    </a:lnTo>
                    <a:lnTo>
                      <a:pt x="3" y="67"/>
                    </a:lnTo>
                    <a:lnTo>
                      <a:pt x="0" y="48"/>
                    </a:lnTo>
                    <a:lnTo>
                      <a:pt x="3" y="30"/>
                    </a:lnTo>
                    <a:lnTo>
                      <a:pt x="10" y="14"/>
                    </a:lnTo>
                    <a:lnTo>
                      <a:pt x="20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65" name="Freeform 110"/>
              <p:cNvSpPr>
                <a:spLocks/>
              </p:cNvSpPr>
              <p:nvPr/>
            </p:nvSpPr>
            <p:spPr bwMode="auto">
              <a:xfrm>
                <a:off x="1468438" y="4338638"/>
                <a:ext cx="44450" cy="69850"/>
              </a:xfrm>
              <a:custGeom>
                <a:avLst/>
                <a:gdLst>
                  <a:gd name="T0" fmla="*/ 28 w 54"/>
                  <a:gd name="T1" fmla="*/ 0 h 89"/>
                  <a:gd name="T2" fmla="*/ 38 w 54"/>
                  <a:gd name="T3" fmla="*/ 3 h 89"/>
                  <a:gd name="T4" fmla="*/ 46 w 54"/>
                  <a:gd name="T5" fmla="*/ 13 h 89"/>
                  <a:gd name="T6" fmla="*/ 52 w 54"/>
                  <a:gd name="T7" fmla="*/ 27 h 89"/>
                  <a:gd name="T8" fmla="*/ 54 w 54"/>
                  <a:gd name="T9" fmla="*/ 44 h 89"/>
                  <a:gd name="T10" fmla="*/ 52 w 54"/>
                  <a:gd name="T11" fmla="*/ 61 h 89"/>
                  <a:gd name="T12" fmla="*/ 46 w 54"/>
                  <a:gd name="T13" fmla="*/ 75 h 89"/>
                  <a:gd name="T14" fmla="*/ 38 w 54"/>
                  <a:gd name="T15" fmla="*/ 85 h 89"/>
                  <a:gd name="T16" fmla="*/ 28 w 54"/>
                  <a:gd name="T17" fmla="*/ 89 h 89"/>
                  <a:gd name="T18" fmla="*/ 17 w 54"/>
                  <a:gd name="T19" fmla="*/ 85 h 89"/>
                  <a:gd name="T20" fmla="*/ 8 w 54"/>
                  <a:gd name="T21" fmla="*/ 75 h 89"/>
                  <a:gd name="T22" fmla="*/ 2 w 54"/>
                  <a:gd name="T23" fmla="*/ 61 h 89"/>
                  <a:gd name="T24" fmla="*/ 0 w 54"/>
                  <a:gd name="T25" fmla="*/ 44 h 89"/>
                  <a:gd name="T26" fmla="*/ 2 w 54"/>
                  <a:gd name="T27" fmla="*/ 27 h 89"/>
                  <a:gd name="T28" fmla="*/ 8 w 54"/>
                  <a:gd name="T29" fmla="*/ 13 h 89"/>
                  <a:gd name="T30" fmla="*/ 17 w 54"/>
                  <a:gd name="T31" fmla="*/ 3 h 89"/>
                  <a:gd name="T32" fmla="*/ 28 w 54"/>
                  <a:gd name="T33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9">
                    <a:moveTo>
                      <a:pt x="28" y="0"/>
                    </a:moveTo>
                    <a:lnTo>
                      <a:pt x="38" y="3"/>
                    </a:lnTo>
                    <a:lnTo>
                      <a:pt x="46" y="13"/>
                    </a:lnTo>
                    <a:lnTo>
                      <a:pt x="52" y="27"/>
                    </a:lnTo>
                    <a:lnTo>
                      <a:pt x="54" y="44"/>
                    </a:lnTo>
                    <a:lnTo>
                      <a:pt x="52" y="61"/>
                    </a:lnTo>
                    <a:lnTo>
                      <a:pt x="46" y="75"/>
                    </a:lnTo>
                    <a:lnTo>
                      <a:pt x="38" y="85"/>
                    </a:lnTo>
                    <a:lnTo>
                      <a:pt x="28" y="89"/>
                    </a:lnTo>
                    <a:lnTo>
                      <a:pt x="17" y="85"/>
                    </a:lnTo>
                    <a:lnTo>
                      <a:pt x="8" y="75"/>
                    </a:lnTo>
                    <a:lnTo>
                      <a:pt x="2" y="61"/>
                    </a:lnTo>
                    <a:lnTo>
                      <a:pt x="0" y="44"/>
                    </a:lnTo>
                    <a:lnTo>
                      <a:pt x="2" y="27"/>
                    </a:lnTo>
                    <a:lnTo>
                      <a:pt x="8" y="13"/>
                    </a:lnTo>
                    <a:lnTo>
                      <a:pt x="17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66" name="Freeform 111"/>
              <p:cNvSpPr>
                <a:spLocks/>
              </p:cNvSpPr>
              <p:nvPr/>
            </p:nvSpPr>
            <p:spPr bwMode="auto">
              <a:xfrm>
                <a:off x="1828800" y="4346576"/>
                <a:ext cx="30163" cy="57150"/>
              </a:xfrm>
              <a:custGeom>
                <a:avLst/>
                <a:gdLst>
                  <a:gd name="T0" fmla="*/ 0 w 38"/>
                  <a:gd name="T1" fmla="*/ 13 h 73"/>
                  <a:gd name="T2" fmla="*/ 16 w 38"/>
                  <a:gd name="T3" fmla="*/ 66 h 73"/>
                  <a:gd name="T4" fmla="*/ 38 w 38"/>
                  <a:gd name="T5" fmla="*/ 73 h 73"/>
                  <a:gd name="T6" fmla="*/ 19 w 38"/>
                  <a:gd name="T7" fmla="*/ 0 h 73"/>
                  <a:gd name="T8" fmla="*/ 0 w 38"/>
                  <a:gd name="T9" fmla="*/ 1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73">
                    <a:moveTo>
                      <a:pt x="0" y="13"/>
                    </a:moveTo>
                    <a:lnTo>
                      <a:pt x="16" y="66"/>
                    </a:lnTo>
                    <a:lnTo>
                      <a:pt x="38" y="73"/>
                    </a:lnTo>
                    <a:lnTo>
                      <a:pt x="1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67" name="Freeform 112"/>
              <p:cNvSpPr>
                <a:spLocks/>
              </p:cNvSpPr>
              <p:nvPr/>
            </p:nvSpPr>
            <p:spPr bwMode="auto">
              <a:xfrm>
                <a:off x="1752600" y="4233863"/>
                <a:ext cx="138113" cy="50800"/>
              </a:xfrm>
              <a:custGeom>
                <a:avLst/>
                <a:gdLst>
                  <a:gd name="T0" fmla="*/ 16 w 174"/>
                  <a:gd name="T1" fmla="*/ 40 h 62"/>
                  <a:gd name="T2" fmla="*/ 0 w 174"/>
                  <a:gd name="T3" fmla="*/ 51 h 62"/>
                  <a:gd name="T4" fmla="*/ 22 w 174"/>
                  <a:gd name="T5" fmla="*/ 62 h 62"/>
                  <a:gd name="T6" fmla="*/ 115 w 174"/>
                  <a:gd name="T7" fmla="*/ 40 h 62"/>
                  <a:gd name="T8" fmla="*/ 115 w 174"/>
                  <a:gd name="T9" fmla="*/ 25 h 62"/>
                  <a:gd name="T10" fmla="*/ 174 w 174"/>
                  <a:gd name="T11" fmla="*/ 18 h 62"/>
                  <a:gd name="T12" fmla="*/ 149 w 174"/>
                  <a:gd name="T13" fmla="*/ 0 h 62"/>
                  <a:gd name="T14" fmla="*/ 16 w 174"/>
                  <a:gd name="T15" fmla="*/ 4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4" h="62">
                    <a:moveTo>
                      <a:pt x="16" y="40"/>
                    </a:moveTo>
                    <a:lnTo>
                      <a:pt x="0" y="51"/>
                    </a:lnTo>
                    <a:lnTo>
                      <a:pt x="22" y="62"/>
                    </a:lnTo>
                    <a:lnTo>
                      <a:pt x="115" y="40"/>
                    </a:lnTo>
                    <a:lnTo>
                      <a:pt x="115" y="25"/>
                    </a:lnTo>
                    <a:lnTo>
                      <a:pt x="174" y="18"/>
                    </a:lnTo>
                    <a:lnTo>
                      <a:pt x="149" y="0"/>
                    </a:lnTo>
                    <a:lnTo>
                      <a:pt x="16" y="4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69" name="Freeform 113"/>
              <p:cNvSpPr>
                <a:spLocks/>
              </p:cNvSpPr>
              <p:nvPr/>
            </p:nvSpPr>
            <p:spPr bwMode="auto">
              <a:xfrm>
                <a:off x="2230438" y="4362451"/>
                <a:ext cx="39688" cy="49213"/>
              </a:xfrm>
              <a:custGeom>
                <a:avLst/>
                <a:gdLst>
                  <a:gd name="T0" fmla="*/ 0 w 51"/>
                  <a:gd name="T1" fmla="*/ 6 h 62"/>
                  <a:gd name="T2" fmla="*/ 11 w 51"/>
                  <a:gd name="T3" fmla="*/ 31 h 62"/>
                  <a:gd name="T4" fmla="*/ 32 w 51"/>
                  <a:gd name="T5" fmla="*/ 62 h 62"/>
                  <a:gd name="T6" fmla="*/ 46 w 51"/>
                  <a:gd name="T7" fmla="*/ 31 h 62"/>
                  <a:gd name="T8" fmla="*/ 51 w 51"/>
                  <a:gd name="T9" fmla="*/ 0 h 62"/>
                  <a:gd name="T10" fmla="*/ 49 w 51"/>
                  <a:gd name="T11" fmla="*/ 0 h 62"/>
                  <a:gd name="T12" fmla="*/ 44 w 51"/>
                  <a:gd name="T13" fmla="*/ 1 h 62"/>
                  <a:gd name="T14" fmla="*/ 36 w 51"/>
                  <a:gd name="T15" fmla="*/ 4 h 62"/>
                  <a:gd name="T16" fmla="*/ 28 w 51"/>
                  <a:gd name="T17" fmla="*/ 5 h 62"/>
                  <a:gd name="T18" fmla="*/ 19 w 51"/>
                  <a:gd name="T19" fmla="*/ 6 h 62"/>
                  <a:gd name="T20" fmla="*/ 11 w 51"/>
                  <a:gd name="T21" fmla="*/ 7 h 62"/>
                  <a:gd name="T22" fmla="*/ 4 w 51"/>
                  <a:gd name="T23" fmla="*/ 7 h 62"/>
                  <a:gd name="T24" fmla="*/ 0 w 51"/>
                  <a:gd name="T25" fmla="*/ 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" h="62">
                    <a:moveTo>
                      <a:pt x="0" y="6"/>
                    </a:moveTo>
                    <a:lnTo>
                      <a:pt x="11" y="31"/>
                    </a:lnTo>
                    <a:lnTo>
                      <a:pt x="32" y="62"/>
                    </a:lnTo>
                    <a:lnTo>
                      <a:pt x="46" y="31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4" y="1"/>
                    </a:lnTo>
                    <a:lnTo>
                      <a:pt x="36" y="4"/>
                    </a:lnTo>
                    <a:lnTo>
                      <a:pt x="28" y="5"/>
                    </a:lnTo>
                    <a:lnTo>
                      <a:pt x="19" y="6"/>
                    </a:lnTo>
                    <a:lnTo>
                      <a:pt x="11" y="7"/>
                    </a:lnTo>
                    <a:lnTo>
                      <a:pt x="4" y="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70" name="Freeform 114"/>
              <p:cNvSpPr>
                <a:spLocks/>
              </p:cNvSpPr>
              <p:nvPr/>
            </p:nvSpPr>
            <p:spPr bwMode="auto">
              <a:xfrm>
                <a:off x="1855788" y="3965576"/>
                <a:ext cx="20638" cy="44450"/>
              </a:xfrm>
              <a:custGeom>
                <a:avLst/>
                <a:gdLst>
                  <a:gd name="T0" fmla="*/ 4 w 28"/>
                  <a:gd name="T1" fmla="*/ 0 h 58"/>
                  <a:gd name="T2" fmla="*/ 4 w 28"/>
                  <a:gd name="T3" fmla="*/ 22 h 58"/>
                  <a:gd name="T4" fmla="*/ 0 w 28"/>
                  <a:gd name="T5" fmla="*/ 43 h 58"/>
                  <a:gd name="T6" fmla="*/ 24 w 28"/>
                  <a:gd name="T7" fmla="*/ 58 h 58"/>
                  <a:gd name="T8" fmla="*/ 28 w 28"/>
                  <a:gd name="T9" fmla="*/ 32 h 58"/>
                  <a:gd name="T10" fmla="*/ 28 w 28"/>
                  <a:gd name="T11" fmla="*/ 11 h 58"/>
                  <a:gd name="T12" fmla="*/ 24 w 28"/>
                  <a:gd name="T13" fmla="*/ 8 h 58"/>
                  <a:gd name="T14" fmla="*/ 16 w 28"/>
                  <a:gd name="T15" fmla="*/ 4 h 58"/>
                  <a:gd name="T16" fmla="*/ 7 w 28"/>
                  <a:gd name="T17" fmla="*/ 0 h 58"/>
                  <a:gd name="T18" fmla="*/ 4 w 28"/>
                  <a:gd name="T1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58">
                    <a:moveTo>
                      <a:pt x="4" y="0"/>
                    </a:moveTo>
                    <a:lnTo>
                      <a:pt x="4" y="22"/>
                    </a:lnTo>
                    <a:lnTo>
                      <a:pt x="0" y="43"/>
                    </a:lnTo>
                    <a:lnTo>
                      <a:pt x="24" y="58"/>
                    </a:lnTo>
                    <a:lnTo>
                      <a:pt x="28" y="32"/>
                    </a:lnTo>
                    <a:lnTo>
                      <a:pt x="28" y="11"/>
                    </a:lnTo>
                    <a:lnTo>
                      <a:pt x="24" y="8"/>
                    </a:lnTo>
                    <a:lnTo>
                      <a:pt x="16" y="4"/>
                    </a:lnTo>
                    <a:lnTo>
                      <a:pt x="7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71" name="Freeform 115"/>
              <p:cNvSpPr>
                <a:spLocks/>
              </p:cNvSpPr>
              <p:nvPr/>
            </p:nvSpPr>
            <p:spPr bwMode="auto">
              <a:xfrm>
                <a:off x="1882775" y="3998913"/>
                <a:ext cx="15875" cy="17463"/>
              </a:xfrm>
              <a:custGeom>
                <a:avLst/>
                <a:gdLst>
                  <a:gd name="T0" fmla="*/ 8 w 20"/>
                  <a:gd name="T1" fmla="*/ 0 h 22"/>
                  <a:gd name="T2" fmla="*/ 0 w 20"/>
                  <a:gd name="T3" fmla="*/ 16 h 22"/>
                  <a:gd name="T4" fmla="*/ 19 w 20"/>
                  <a:gd name="T5" fmla="*/ 22 h 22"/>
                  <a:gd name="T6" fmla="*/ 20 w 20"/>
                  <a:gd name="T7" fmla="*/ 6 h 22"/>
                  <a:gd name="T8" fmla="*/ 8 w 2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2">
                    <a:moveTo>
                      <a:pt x="8" y="0"/>
                    </a:moveTo>
                    <a:lnTo>
                      <a:pt x="0" y="16"/>
                    </a:lnTo>
                    <a:lnTo>
                      <a:pt x="19" y="22"/>
                    </a:lnTo>
                    <a:lnTo>
                      <a:pt x="20" y="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72" name="Freeform 116"/>
              <p:cNvSpPr>
                <a:spLocks/>
              </p:cNvSpPr>
              <p:nvPr/>
            </p:nvSpPr>
            <p:spPr bwMode="auto">
              <a:xfrm>
                <a:off x="1919288" y="4022726"/>
                <a:ext cx="76200" cy="36513"/>
              </a:xfrm>
              <a:custGeom>
                <a:avLst/>
                <a:gdLst>
                  <a:gd name="T0" fmla="*/ 5 w 96"/>
                  <a:gd name="T1" fmla="*/ 0 h 46"/>
                  <a:gd name="T2" fmla="*/ 46 w 96"/>
                  <a:gd name="T3" fmla="*/ 20 h 46"/>
                  <a:gd name="T4" fmla="*/ 96 w 96"/>
                  <a:gd name="T5" fmla="*/ 46 h 46"/>
                  <a:gd name="T6" fmla="*/ 80 w 96"/>
                  <a:gd name="T7" fmla="*/ 46 h 46"/>
                  <a:gd name="T8" fmla="*/ 44 w 96"/>
                  <a:gd name="T9" fmla="*/ 27 h 46"/>
                  <a:gd name="T10" fmla="*/ 0 w 96"/>
                  <a:gd name="T11" fmla="*/ 4 h 46"/>
                  <a:gd name="T12" fmla="*/ 5 w 96"/>
                  <a:gd name="T1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46">
                    <a:moveTo>
                      <a:pt x="5" y="0"/>
                    </a:moveTo>
                    <a:lnTo>
                      <a:pt x="46" y="20"/>
                    </a:lnTo>
                    <a:lnTo>
                      <a:pt x="96" y="46"/>
                    </a:lnTo>
                    <a:lnTo>
                      <a:pt x="80" y="46"/>
                    </a:lnTo>
                    <a:lnTo>
                      <a:pt x="44" y="27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73" name="Freeform 117"/>
              <p:cNvSpPr>
                <a:spLocks/>
              </p:cNvSpPr>
              <p:nvPr/>
            </p:nvSpPr>
            <p:spPr bwMode="auto">
              <a:xfrm>
                <a:off x="2725738" y="4083051"/>
                <a:ext cx="23813" cy="49213"/>
              </a:xfrm>
              <a:custGeom>
                <a:avLst/>
                <a:gdLst>
                  <a:gd name="T0" fmla="*/ 10 w 30"/>
                  <a:gd name="T1" fmla="*/ 0 h 62"/>
                  <a:gd name="T2" fmla="*/ 30 w 30"/>
                  <a:gd name="T3" fmla="*/ 6 h 62"/>
                  <a:gd name="T4" fmla="*/ 25 w 30"/>
                  <a:gd name="T5" fmla="*/ 62 h 62"/>
                  <a:gd name="T6" fmla="*/ 0 w 30"/>
                  <a:gd name="T7" fmla="*/ 41 h 62"/>
                  <a:gd name="T8" fmla="*/ 10 w 30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2">
                    <a:moveTo>
                      <a:pt x="10" y="0"/>
                    </a:moveTo>
                    <a:lnTo>
                      <a:pt x="30" y="6"/>
                    </a:lnTo>
                    <a:lnTo>
                      <a:pt x="25" y="62"/>
                    </a:lnTo>
                    <a:lnTo>
                      <a:pt x="0" y="4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74" name="Freeform 118"/>
              <p:cNvSpPr>
                <a:spLocks/>
              </p:cNvSpPr>
              <p:nvPr/>
            </p:nvSpPr>
            <p:spPr bwMode="auto">
              <a:xfrm>
                <a:off x="2463800" y="4365626"/>
                <a:ext cx="279400" cy="53975"/>
              </a:xfrm>
              <a:custGeom>
                <a:avLst/>
                <a:gdLst>
                  <a:gd name="T0" fmla="*/ 0 w 353"/>
                  <a:gd name="T1" fmla="*/ 33 h 69"/>
                  <a:gd name="T2" fmla="*/ 88 w 353"/>
                  <a:gd name="T3" fmla="*/ 17 h 69"/>
                  <a:gd name="T4" fmla="*/ 180 w 353"/>
                  <a:gd name="T5" fmla="*/ 0 h 69"/>
                  <a:gd name="T6" fmla="*/ 130 w 353"/>
                  <a:gd name="T7" fmla="*/ 23 h 69"/>
                  <a:gd name="T8" fmla="*/ 161 w 353"/>
                  <a:gd name="T9" fmla="*/ 35 h 69"/>
                  <a:gd name="T10" fmla="*/ 271 w 353"/>
                  <a:gd name="T11" fmla="*/ 50 h 69"/>
                  <a:gd name="T12" fmla="*/ 335 w 353"/>
                  <a:gd name="T13" fmla="*/ 43 h 69"/>
                  <a:gd name="T14" fmla="*/ 353 w 353"/>
                  <a:gd name="T15" fmla="*/ 46 h 69"/>
                  <a:gd name="T16" fmla="*/ 327 w 353"/>
                  <a:gd name="T17" fmla="*/ 61 h 69"/>
                  <a:gd name="T18" fmla="*/ 193 w 353"/>
                  <a:gd name="T19" fmla="*/ 69 h 69"/>
                  <a:gd name="T20" fmla="*/ 68 w 353"/>
                  <a:gd name="T21" fmla="*/ 58 h 69"/>
                  <a:gd name="T22" fmla="*/ 0 w 353"/>
                  <a:gd name="T23" fmla="*/ 3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3" h="69">
                    <a:moveTo>
                      <a:pt x="0" y="33"/>
                    </a:moveTo>
                    <a:lnTo>
                      <a:pt x="88" y="17"/>
                    </a:lnTo>
                    <a:lnTo>
                      <a:pt x="180" y="0"/>
                    </a:lnTo>
                    <a:lnTo>
                      <a:pt x="130" y="23"/>
                    </a:lnTo>
                    <a:lnTo>
                      <a:pt x="161" y="35"/>
                    </a:lnTo>
                    <a:lnTo>
                      <a:pt x="271" y="50"/>
                    </a:lnTo>
                    <a:lnTo>
                      <a:pt x="335" y="43"/>
                    </a:lnTo>
                    <a:lnTo>
                      <a:pt x="353" y="46"/>
                    </a:lnTo>
                    <a:lnTo>
                      <a:pt x="327" y="61"/>
                    </a:lnTo>
                    <a:lnTo>
                      <a:pt x="193" y="69"/>
                    </a:lnTo>
                    <a:lnTo>
                      <a:pt x="68" y="58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75" name="Freeform 119"/>
              <p:cNvSpPr>
                <a:spLocks/>
              </p:cNvSpPr>
              <p:nvPr/>
            </p:nvSpPr>
            <p:spPr bwMode="auto">
              <a:xfrm>
                <a:off x="1654175" y="4275138"/>
                <a:ext cx="34925" cy="63500"/>
              </a:xfrm>
              <a:custGeom>
                <a:avLst/>
                <a:gdLst>
                  <a:gd name="T0" fmla="*/ 0 w 44"/>
                  <a:gd name="T1" fmla="*/ 13 h 80"/>
                  <a:gd name="T2" fmla="*/ 15 w 44"/>
                  <a:gd name="T3" fmla="*/ 0 h 80"/>
                  <a:gd name="T4" fmla="*/ 31 w 44"/>
                  <a:gd name="T5" fmla="*/ 16 h 80"/>
                  <a:gd name="T6" fmla="*/ 44 w 44"/>
                  <a:gd name="T7" fmla="*/ 49 h 80"/>
                  <a:gd name="T8" fmla="*/ 39 w 44"/>
                  <a:gd name="T9" fmla="*/ 80 h 80"/>
                  <a:gd name="T10" fmla="*/ 23 w 44"/>
                  <a:gd name="T11" fmla="*/ 76 h 80"/>
                  <a:gd name="T12" fmla="*/ 23 w 44"/>
                  <a:gd name="T13" fmla="*/ 54 h 80"/>
                  <a:gd name="T14" fmla="*/ 15 w 44"/>
                  <a:gd name="T15" fmla="*/ 28 h 80"/>
                  <a:gd name="T16" fmla="*/ 12 w 44"/>
                  <a:gd name="T17" fmla="*/ 26 h 80"/>
                  <a:gd name="T18" fmla="*/ 8 w 44"/>
                  <a:gd name="T19" fmla="*/ 21 h 80"/>
                  <a:gd name="T20" fmla="*/ 3 w 44"/>
                  <a:gd name="T21" fmla="*/ 17 h 80"/>
                  <a:gd name="T22" fmla="*/ 0 w 44"/>
                  <a:gd name="T23" fmla="*/ 1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80">
                    <a:moveTo>
                      <a:pt x="0" y="13"/>
                    </a:moveTo>
                    <a:lnTo>
                      <a:pt x="15" y="0"/>
                    </a:lnTo>
                    <a:lnTo>
                      <a:pt x="31" y="16"/>
                    </a:lnTo>
                    <a:lnTo>
                      <a:pt x="44" y="49"/>
                    </a:lnTo>
                    <a:lnTo>
                      <a:pt x="39" y="80"/>
                    </a:lnTo>
                    <a:lnTo>
                      <a:pt x="23" y="76"/>
                    </a:lnTo>
                    <a:lnTo>
                      <a:pt x="23" y="54"/>
                    </a:lnTo>
                    <a:lnTo>
                      <a:pt x="15" y="28"/>
                    </a:lnTo>
                    <a:lnTo>
                      <a:pt x="12" y="26"/>
                    </a:lnTo>
                    <a:lnTo>
                      <a:pt x="8" y="21"/>
                    </a:lnTo>
                    <a:lnTo>
                      <a:pt x="3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76" name="Freeform 120"/>
              <p:cNvSpPr>
                <a:spLocks/>
              </p:cNvSpPr>
              <p:nvPr/>
            </p:nvSpPr>
            <p:spPr bwMode="auto">
              <a:xfrm>
                <a:off x="1500188" y="4333876"/>
                <a:ext cx="25400" cy="60325"/>
              </a:xfrm>
              <a:custGeom>
                <a:avLst/>
                <a:gdLst>
                  <a:gd name="T0" fmla="*/ 0 w 32"/>
                  <a:gd name="T1" fmla="*/ 13 h 75"/>
                  <a:gd name="T2" fmla="*/ 10 w 32"/>
                  <a:gd name="T3" fmla="*/ 0 h 75"/>
                  <a:gd name="T4" fmla="*/ 23 w 32"/>
                  <a:gd name="T5" fmla="*/ 15 h 75"/>
                  <a:gd name="T6" fmla="*/ 32 w 32"/>
                  <a:gd name="T7" fmla="*/ 46 h 75"/>
                  <a:gd name="T8" fmla="*/ 30 w 32"/>
                  <a:gd name="T9" fmla="*/ 75 h 75"/>
                  <a:gd name="T10" fmla="*/ 17 w 32"/>
                  <a:gd name="T11" fmla="*/ 71 h 75"/>
                  <a:gd name="T12" fmla="*/ 17 w 32"/>
                  <a:gd name="T13" fmla="*/ 50 h 75"/>
                  <a:gd name="T14" fmla="*/ 10 w 32"/>
                  <a:gd name="T15" fmla="*/ 27 h 75"/>
                  <a:gd name="T16" fmla="*/ 9 w 32"/>
                  <a:gd name="T17" fmla="*/ 25 h 75"/>
                  <a:gd name="T18" fmla="*/ 6 w 32"/>
                  <a:gd name="T19" fmla="*/ 21 h 75"/>
                  <a:gd name="T20" fmla="*/ 2 w 32"/>
                  <a:gd name="T21" fmla="*/ 17 h 75"/>
                  <a:gd name="T22" fmla="*/ 0 w 32"/>
                  <a:gd name="T23" fmla="*/ 1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75">
                    <a:moveTo>
                      <a:pt x="0" y="13"/>
                    </a:moveTo>
                    <a:lnTo>
                      <a:pt x="10" y="0"/>
                    </a:lnTo>
                    <a:lnTo>
                      <a:pt x="23" y="15"/>
                    </a:lnTo>
                    <a:lnTo>
                      <a:pt x="32" y="46"/>
                    </a:lnTo>
                    <a:lnTo>
                      <a:pt x="30" y="75"/>
                    </a:lnTo>
                    <a:lnTo>
                      <a:pt x="17" y="71"/>
                    </a:lnTo>
                    <a:lnTo>
                      <a:pt x="17" y="50"/>
                    </a:lnTo>
                    <a:lnTo>
                      <a:pt x="10" y="27"/>
                    </a:lnTo>
                    <a:lnTo>
                      <a:pt x="9" y="25"/>
                    </a:lnTo>
                    <a:lnTo>
                      <a:pt x="6" y="21"/>
                    </a:lnTo>
                    <a:lnTo>
                      <a:pt x="2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77" name="Freeform 121"/>
              <p:cNvSpPr>
                <a:spLocks/>
              </p:cNvSpPr>
              <p:nvPr/>
            </p:nvSpPr>
            <p:spPr bwMode="auto">
              <a:xfrm>
                <a:off x="1670050" y="4294188"/>
                <a:ext cx="14288" cy="22225"/>
              </a:xfrm>
              <a:custGeom>
                <a:avLst/>
                <a:gdLst>
                  <a:gd name="T0" fmla="*/ 11 w 19"/>
                  <a:gd name="T1" fmla="*/ 0 h 27"/>
                  <a:gd name="T2" fmla="*/ 19 w 19"/>
                  <a:gd name="T3" fmla="*/ 18 h 27"/>
                  <a:gd name="T4" fmla="*/ 5 w 19"/>
                  <a:gd name="T5" fmla="*/ 27 h 27"/>
                  <a:gd name="T6" fmla="*/ 0 w 19"/>
                  <a:gd name="T7" fmla="*/ 16 h 27"/>
                  <a:gd name="T8" fmla="*/ 1 w 19"/>
                  <a:gd name="T9" fmla="*/ 12 h 27"/>
                  <a:gd name="T10" fmla="*/ 5 w 19"/>
                  <a:gd name="T11" fmla="*/ 6 h 27"/>
                  <a:gd name="T12" fmla="*/ 8 w 19"/>
                  <a:gd name="T13" fmla="*/ 0 h 27"/>
                  <a:gd name="T14" fmla="*/ 11 w 19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7">
                    <a:moveTo>
                      <a:pt x="11" y="0"/>
                    </a:moveTo>
                    <a:lnTo>
                      <a:pt x="19" y="18"/>
                    </a:lnTo>
                    <a:lnTo>
                      <a:pt x="5" y="27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8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78" name="Freeform 122"/>
              <p:cNvSpPr>
                <a:spLocks/>
              </p:cNvSpPr>
              <p:nvPr/>
            </p:nvSpPr>
            <p:spPr bwMode="auto">
              <a:xfrm>
                <a:off x="1511300" y="4351338"/>
                <a:ext cx="11113" cy="20638"/>
              </a:xfrm>
              <a:custGeom>
                <a:avLst/>
                <a:gdLst>
                  <a:gd name="T0" fmla="*/ 8 w 14"/>
                  <a:gd name="T1" fmla="*/ 1 h 26"/>
                  <a:gd name="T2" fmla="*/ 14 w 14"/>
                  <a:gd name="T3" fmla="*/ 18 h 26"/>
                  <a:gd name="T4" fmla="*/ 3 w 14"/>
                  <a:gd name="T5" fmla="*/ 26 h 26"/>
                  <a:gd name="T6" fmla="*/ 0 w 14"/>
                  <a:gd name="T7" fmla="*/ 15 h 26"/>
                  <a:gd name="T8" fmla="*/ 1 w 14"/>
                  <a:gd name="T9" fmla="*/ 12 h 26"/>
                  <a:gd name="T10" fmla="*/ 3 w 14"/>
                  <a:gd name="T11" fmla="*/ 6 h 26"/>
                  <a:gd name="T12" fmla="*/ 6 w 14"/>
                  <a:gd name="T13" fmla="*/ 0 h 26"/>
                  <a:gd name="T14" fmla="*/ 8 w 14"/>
                  <a:gd name="T15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6">
                    <a:moveTo>
                      <a:pt x="8" y="1"/>
                    </a:moveTo>
                    <a:lnTo>
                      <a:pt x="14" y="18"/>
                    </a:lnTo>
                    <a:lnTo>
                      <a:pt x="3" y="26"/>
                    </a:lnTo>
                    <a:lnTo>
                      <a:pt x="0" y="15"/>
                    </a:lnTo>
                    <a:lnTo>
                      <a:pt x="1" y="12"/>
                    </a:lnTo>
                    <a:lnTo>
                      <a:pt x="3" y="6"/>
                    </a:lnTo>
                    <a:lnTo>
                      <a:pt x="6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79" name="Freeform 123"/>
              <p:cNvSpPr>
                <a:spLocks/>
              </p:cNvSpPr>
              <p:nvPr/>
            </p:nvSpPr>
            <p:spPr bwMode="auto">
              <a:xfrm>
                <a:off x="1677988" y="4268788"/>
                <a:ext cx="104775" cy="106363"/>
              </a:xfrm>
              <a:custGeom>
                <a:avLst/>
                <a:gdLst>
                  <a:gd name="T0" fmla="*/ 0 w 131"/>
                  <a:gd name="T1" fmla="*/ 0 h 132"/>
                  <a:gd name="T2" fmla="*/ 45 w 131"/>
                  <a:gd name="T3" fmla="*/ 12 h 132"/>
                  <a:gd name="T4" fmla="*/ 95 w 131"/>
                  <a:gd name="T5" fmla="*/ 27 h 132"/>
                  <a:gd name="T6" fmla="*/ 125 w 131"/>
                  <a:gd name="T7" fmla="*/ 49 h 132"/>
                  <a:gd name="T8" fmla="*/ 130 w 131"/>
                  <a:gd name="T9" fmla="*/ 66 h 132"/>
                  <a:gd name="T10" fmla="*/ 131 w 131"/>
                  <a:gd name="T11" fmla="*/ 101 h 132"/>
                  <a:gd name="T12" fmla="*/ 106 w 131"/>
                  <a:gd name="T13" fmla="*/ 129 h 132"/>
                  <a:gd name="T14" fmla="*/ 69 w 131"/>
                  <a:gd name="T15" fmla="*/ 132 h 132"/>
                  <a:gd name="T16" fmla="*/ 4 w 131"/>
                  <a:gd name="T17" fmla="*/ 126 h 132"/>
                  <a:gd name="T18" fmla="*/ 22 w 131"/>
                  <a:gd name="T19" fmla="*/ 80 h 132"/>
                  <a:gd name="T20" fmla="*/ 22 w 131"/>
                  <a:gd name="T21" fmla="*/ 53 h 132"/>
                  <a:gd name="T22" fmla="*/ 7 w 131"/>
                  <a:gd name="T23" fmla="*/ 26 h 132"/>
                  <a:gd name="T24" fmla="*/ 6 w 131"/>
                  <a:gd name="T25" fmla="*/ 22 h 132"/>
                  <a:gd name="T26" fmla="*/ 3 w 131"/>
                  <a:gd name="T27" fmla="*/ 11 h 132"/>
                  <a:gd name="T28" fmla="*/ 1 w 131"/>
                  <a:gd name="T29" fmla="*/ 2 h 132"/>
                  <a:gd name="T30" fmla="*/ 0 w 131"/>
                  <a:gd name="T3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1" h="132">
                    <a:moveTo>
                      <a:pt x="0" y="0"/>
                    </a:moveTo>
                    <a:lnTo>
                      <a:pt x="45" y="12"/>
                    </a:lnTo>
                    <a:lnTo>
                      <a:pt x="95" y="27"/>
                    </a:lnTo>
                    <a:lnTo>
                      <a:pt x="125" y="49"/>
                    </a:lnTo>
                    <a:lnTo>
                      <a:pt x="130" y="66"/>
                    </a:lnTo>
                    <a:lnTo>
                      <a:pt x="131" y="101"/>
                    </a:lnTo>
                    <a:lnTo>
                      <a:pt x="106" y="129"/>
                    </a:lnTo>
                    <a:lnTo>
                      <a:pt x="69" y="132"/>
                    </a:lnTo>
                    <a:lnTo>
                      <a:pt x="4" y="126"/>
                    </a:lnTo>
                    <a:lnTo>
                      <a:pt x="22" y="80"/>
                    </a:lnTo>
                    <a:lnTo>
                      <a:pt x="22" y="53"/>
                    </a:lnTo>
                    <a:lnTo>
                      <a:pt x="7" y="26"/>
                    </a:lnTo>
                    <a:lnTo>
                      <a:pt x="6" y="22"/>
                    </a:lnTo>
                    <a:lnTo>
                      <a:pt x="3" y="11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80" name="Freeform 124"/>
              <p:cNvSpPr>
                <a:spLocks/>
              </p:cNvSpPr>
              <p:nvPr/>
            </p:nvSpPr>
            <p:spPr bwMode="auto">
              <a:xfrm>
                <a:off x="1522413" y="4327526"/>
                <a:ext cx="87313" cy="85725"/>
              </a:xfrm>
              <a:custGeom>
                <a:avLst/>
                <a:gdLst>
                  <a:gd name="T0" fmla="*/ 0 w 109"/>
                  <a:gd name="T1" fmla="*/ 0 h 108"/>
                  <a:gd name="T2" fmla="*/ 37 w 109"/>
                  <a:gd name="T3" fmla="*/ 11 h 108"/>
                  <a:gd name="T4" fmla="*/ 78 w 109"/>
                  <a:gd name="T5" fmla="*/ 23 h 108"/>
                  <a:gd name="T6" fmla="*/ 104 w 109"/>
                  <a:gd name="T7" fmla="*/ 41 h 108"/>
                  <a:gd name="T8" fmla="*/ 108 w 109"/>
                  <a:gd name="T9" fmla="*/ 54 h 108"/>
                  <a:gd name="T10" fmla="*/ 109 w 109"/>
                  <a:gd name="T11" fmla="*/ 83 h 108"/>
                  <a:gd name="T12" fmla="*/ 87 w 109"/>
                  <a:gd name="T13" fmla="*/ 105 h 108"/>
                  <a:gd name="T14" fmla="*/ 58 w 109"/>
                  <a:gd name="T15" fmla="*/ 108 h 108"/>
                  <a:gd name="T16" fmla="*/ 5 w 109"/>
                  <a:gd name="T17" fmla="*/ 104 h 108"/>
                  <a:gd name="T18" fmla="*/ 18 w 109"/>
                  <a:gd name="T19" fmla="*/ 67 h 108"/>
                  <a:gd name="T20" fmla="*/ 18 w 109"/>
                  <a:gd name="T21" fmla="*/ 44 h 108"/>
                  <a:gd name="T22" fmla="*/ 6 w 109"/>
                  <a:gd name="T23" fmla="*/ 22 h 108"/>
                  <a:gd name="T24" fmla="*/ 5 w 109"/>
                  <a:gd name="T25" fmla="*/ 19 h 108"/>
                  <a:gd name="T26" fmla="*/ 2 w 109"/>
                  <a:gd name="T27" fmla="*/ 11 h 108"/>
                  <a:gd name="T28" fmla="*/ 0 w 109"/>
                  <a:gd name="T29" fmla="*/ 3 h 108"/>
                  <a:gd name="T30" fmla="*/ 0 w 109"/>
                  <a:gd name="T3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9" h="108">
                    <a:moveTo>
                      <a:pt x="0" y="0"/>
                    </a:moveTo>
                    <a:lnTo>
                      <a:pt x="37" y="11"/>
                    </a:lnTo>
                    <a:lnTo>
                      <a:pt x="78" y="23"/>
                    </a:lnTo>
                    <a:lnTo>
                      <a:pt x="104" y="41"/>
                    </a:lnTo>
                    <a:lnTo>
                      <a:pt x="108" y="54"/>
                    </a:lnTo>
                    <a:lnTo>
                      <a:pt x="109" y="83"/>
                    </a:lnTo>
                    <a:lnTo>
                      <a:pt x="87" y="105"/>
                    </a:lnTo>
                    <a:lnTo>
                      <a:pt x="58" y="108"/>
                    </a:lnTo>
                    <a:lnTo>
                      <a:pt x="5" y="104"/>
                    </a:lnTo>
                    <a:lnTo>
                      <a:pt x="18" y="67"/>
                    </a:lnTo>
                    <a:lnTo>
                      <a:pt x="18" y="44"/>
                    </a:lnTo>
                    <a:lnTo>
                      <a:pt x="6" y="22"/>
                    </a:lnTo>
                    <a:lnTo>
                      <a:pt x="5" y="19"/>
                    </a:lnTo>
                    <a:lnTo>
                      <a:pt x="2" y="11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81" name="Freeform 125"/>
              <p:cNvSpPr>
                <a:spLocks/>
              </p:cNvSpPr>
              <p:nvPr/>
            </p:nvSpPr>
            <p:spPr bwMode="auto">
              <a:xfrm>
                <a:off x="1687513" y="4292601"/>
                <a:ext cx="93663" cy="60325"/>
              </a:xfrm>
              <a:custGeom>
                <a:avLst/>
                <a:gdLst>
                  <a:gd name="T0" fmla="*/ 119 w 119"/>
                  <a:gd name="T1" fmla="*/ 38 h 76"/>
                  <a:gd name="T2" fmla="*/ 119 w 119"/>
                  <a:gd name="T3" fmla="*/ 55 h 76"/>
                  <a:gd name="T4" fmla="*/ 116 w 119"/>
                  <a:gd name="T5" fmla="*/ 71 h 76"/>
                  <a:gd name="T6" fmla="*/ 103 w 119"/>
                  <a:gd name="T7" fmla="*/ 76 h 76"/>
                  <a:gd name="T8" fmla="*/ 8 w 119"/>
                  <a:gd name="T9" fmla="*/ 70 h 76"/>
                  <a:gd name="T10" fmla="*/ 14 w 119"/>
                  <a:gd name="T11" fmla="*/ 40 h 76"/>
                  <a:gd name="T12" fmla="*/ 14 w 119"/>
                  <a:gd name="T13" fmla="*/ 19 h 76"/>
                  <a:gd name="T14" fmla="*/ 0 w 119"/>
                  <a:gd name="T15" fmla="*/ 0 h 76"/>
                  <a:gd name="T16" fmla="*/ 119 w 119"/>
                  <a:gd name="T17" fmla="*/ 3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9" h="76">
                    <a:moveTo>
                      <a:pt x="119" y="38"/>
                    </a:moveTo>
                    <a:lnTo>
                      <a:pt x="119" y="55"/>
                    </a:lnTo>
                    <a:lnTo>
                      <a:pt x="116" y="71"/>
                    </a:lnTo>
                    <a:lnTo>
                      <a:pt x="103" y="76"/>
                    </a:lnTo>
                    <a:lnTo>
                      <a:pt x="8" y="70"/>
                    </a:lnTo>
                    <a:lnTo>
                      <a:pt x="14" y="40"/>
                    </a:lnTo>
                    <a:lnTo>
                      <a:pt x="14" y="19"/>
                    </a:lnTo>
                    <a:lnTo>
                      <a:pt x="0" y="0"/>
                    </a:lnTo>
                    <a:lnTo>
                      <a:pt x="119" y="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82" name="Freeform 126"/>
              <p:cNvSpPr>
                <a:spLocks/>
              </p:cNvSpPr>
              <p:nvPr/>
            </p:nvSpPr>
            <p:spPr bwMode="auto">
              <a:xfrm>
                <a:off x="1530350" y="4346576"/>
                <a:ext cx="77788" cy="49213"/>
              </a:xfrm>
              <a:custGeom>
                <a:avLst/>
                <a:gdLst>
                  <a:gd name="T0" fmla="*/ 98 w 98"/>
                  <a:gd name="T1" fmla="*/ 31 h 61"/>
                  <a:gd name="T2" fmla="*/ 97 w 98"/>
                  <a:gd name="T3" fmla="*/ 44 h 61"/>
                  <a:gd name="T4" fmla="*/ 96 w 98"/>
                  <a:gd name="T5" fmla="*/ 57 h 61"/>
                  <a:gd name="T6" fmla="*/ 84 w 98"/>
                  <a:gd name="T7" fmla="*/ 61 h 61"/>
                  <a:gd name="T8" fmla="*/ 7 w 98"/>
                  <a:gd name="T9" fmla="*/ 56 h 61"/>
                  <a:gd name="T10" fmla="*/ 12 w 98"/>
                  <a:gd name="T11" fmla="*/ 32 h 61"/>
                  <a:gd name="T12" fmla="*/ 12 w 98"/>
                  <a:gd name="T13" fmla="*/ 15 h 61"/>
                  <a:gd name="T14" fmla="*/ 0 w 98"/>
                  <a:gd name="T15" fmla="*/ 0 h 61"/>
                  <a:gd name="T16" fmla="*/ 98 w 98"/>
                  <a:gd name="T17" fmla="*/ 3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61">
                    <a:moveTo>
                      <a:pt x="98" y="31"/>
                    </a:moveTo>
                    <a:lnTo>
                      <a:pt x="97" y="44"/>
                    </a:lnTo>
                    <a:lnTo>
                      <a:pt x="96" y="57"/>
                    </a:lnTo>
                    <a:lnTo>
                      <a:pt x="84" y="61"/>
                    </a:lnTo>
                    <a:lnTo>
                      <a:pt x="7" y="56"/>
                    </a:lnTo>
                    <a:lnTo>
                      <a:pt x="12" y="32"/>
                    </a:lnTo>
                    <a:lnTo>
                      <a:pt x="12" y="15"/>
                    </a:lnTo>
                    <a:lnTo>
                      <a:pt x="0" y="0"/>
                    </a:lnTo>
                    <a:lnTo>
                      <a:pt x="98" y="3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83" name="Freeform 127"/>
              <p:cNvSpPr>
                <a:spLocks/>
              </p:cNvSpPr>
              <p:nvPr/>
            </p:nvSpPr>
            <p:spPr bwMode="auto">
              <a:xfrm>
                <a:off x="1697038" y="4308476"/>
                <a:ext cx="84138" cy="38100"/>
              </a:xfrm>
              <a:custGeom>
                <a:avLst/>
                <a:gdLst>
                  <a:gd name="T0" fmla="*/ 0 w 106"/>
                  <a:gd name="T1" fmla="*/ 0 h 47"/>
                  <a:gd name="T2" fmla="*/ 106 w 106"/>
                  <a:gd name="T3" fmla="*/ 35 h 47"/>
                  <a:gd name="T4" fmla="*/ 104 w 106"/>
                  <a:gd name="T5" fmla="*/ 47 h 47"/>
                  <a:gd name="T6" fmla="*/ 0 w 106"/>
                  <a:gd name="T7" fmla="*/ 28 h 47"/>
                  <a:gd name="T8" fmla="*/ 0 w 106"/>
                  <a:gd name="T9" fmla="*/ 13 h 47"/>
                  <a:gd name="T10" fmla="*/ 0 w 106"/>
                  <a:gd name="T1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47">
                    <a:moveTo>
                      <a:pt x="0" y="0"/>
                    </a:moveTo>
                    <a:lnTo>
                      <a:pt x="106" y="35"/>
                    </a:lnTo>
                    <a:lnTo>
                      <a:pt x="104" y="47"/>
                    </a:lnTo>
                    <a:lnTo>
                      <a:pt x="0" y="28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84" name="Freeform 128"/>
              <p:cNvSpPr>
                <a:spLocks/>
              </p:cNvSpPr>
              <p:nvPr/>
            </p:nvSpPr>
            <p:spPr bwMode="auto">
              <a:xfrm>
                <a:off x="1539875" y="4359276"/>
                <a:ext cx="68263" cy="30163"/>
              </a:xfrm>
              <a:custGeom>
                <a:avLst/>
                <a:gdLst>
                  <a:gd name="T0" fmla="*/ 0 w 86"/>
                  <a:gd name="T1" fmla="*/ 0 h 39"/>
                  <a:gd name="T2" fmla="*/ 86 w 86"/>
                  <a:gd name="T3" fmla="*/ 28 h 39"/>
                  <a:gd name="T4" fmla="*/ 85 w 86"/>
                  <a:gd name="T5" fmla="*/ 39 h 39"/>
                  <a:gd name="T6" fmla="*/ 0 w 86"/>
                  <a:gd name="T7" fmla="*/ 23 h 39"/>
                  <a:gd name="T8" fmla="*/ 0 w 86"/>
                  <a:gd name="T9" fmla="*/ 10 h 39"/>
                  <a:gd name="T10" fmla="*/ 0 w 86"/>
                  <a:gd name="T1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39">
                    <a:moveTo>
                      <a:pt x="0" y="0"/>
                    </a:moveTo>
                    <a:lnTo>
                      <a:pt x="86" y="28"/>
                    </a:lnTo>
                    <a:lnTo>
                      <a:pt x="85" y="39"/>
                    </a:lnTo>
                    <a:lnTo>
                      <a:pt x="0" y="23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6552877" y="4797152"/>
            <a:ext cx="2086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solidFill>
                  <a:srgbClr val="FFFF00"/>
                </a:solidFill>
                <a:latin typeface="Impact" panose="020B0806030902050204" pitchFamily="34" charset="0"/>
              </a:rPr>
              <a:t>만든이 김한빛 </a:t>
            </a:r>
            <a:r>
              <a:rPr lang="en-US" altLang="ko-KR" sz="2000" b="1" dirty="0" smtClean="0">
                <a:solidFill>
                  <a:srgbClr val="FFFF00"/>
                </a:solidFill>
                <a:latin typeface="Impact" panose="020B0806030902050204" pitchFamily="34" charset="0"/>
              </a:rPr>
              <a:t>P.A</a:t>
            </a:r>
            <a:endParaRPr lang="en-US" sz="2000" b="1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0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1979712" y="3429000"/>
            <a:ext cx="7164288" cy="14094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907704" y="2748069"/>
            <a:ext cx="6022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Y나무L" panose="02030600000101010101" pitchFamily="18" charset="-127"/>
                <a:ea typeface="HY나무L" panose="02030600000101010101" pitchFamily="18" charset="-127"/>
              </a:rPr>
              <a:t>03. </a:t>
            </a:r>
            <a:r>
              <a:rPr lang="ko-KR" altLang="en-US" sz="4400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Y나무L" panose="02030600000101010101" pitchFamily="18" charset="-127"/>
                <a:ea typeface="HY나무L" panose="02030600000101010101" pitchFamily="18" charset="-127"/>
              </a:rPr>
              <a:t>가야만 하는 곳</a:t>
            </a:r>
            <a:r>
              <a:rPr lang="en-US" altLang="ko-KR" sz="4400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Y나무L" panose="02030600000101010101" pitchFamily="18" charset="-127"/>
                <a:ea typeface="HY나무L" panose="02030600000101010101" pitchFamily="18" charset="-127"/>
              </a:rPr>
              <a:t> </a:t>
            </a:r>
            <a:endParaRPr lang="ko-KR" altLang="en-US" sz="3200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 rot="18900000" flipH="1">
            <a:off x="7042217" y="2711347"/>
            <a:ext cx="1368085" cy="1319476"/>
          </a:xfrm>
          <a:custGeom>
            <a:avLst/>
            <a:gdLst>
              <a:gd name="T0" fmla="*/ 0 w 1470"/>
              <a:gd name="T1" fmla="*/ 528 h 1148"/>
              <a:gd name="T2" fmla="*/ 296 w 1470"/>
              <a:gd name="T3" fmla="*/ 401 h 1148"/>
              <a:gd name="T4" fmla="*/ 574 w 1470"/>
              <a:gd name="T5" fmla="*/ 178 h 1148"/>
              <a:gd name="T6" fmla="*/ 558 w 1470"/>
              <a:gd name="T7" fmla="*/ 78 h 1148"/>
              <a:gd name="T8" fmla="*/ 646 w 1470"/>
              <a:gd name="T9" fmla="*/ 21 h 1148"/>
              <a:gd name="T10" fmla="*/ 664 w 1470"/>
              <a:gd name="T11" fmla="*/ 10 h 1148"/>
              <a:gd name="T12" fmla="*/ 699 w 1470"/>
              <a:gd name="T13" fmla="*/ 7 h 1148"/>
              <a:gd name="T14" fmla="*/ 717 w 1470"/>
              <a:gd name="T15" fmla="*/ 23 h 1148"/>
              <a:gd name="T16" fmla="*/ 746 w 1470"/>
              <a:gd name="T17" fmla="*/ 66 h 1148"/>
              <a:gd name="T18" fmla="*/ 765 w 1470"/>
              <a:gd name="T19" fmla="*/ 58 h 1148"/>
              <a:gd name="T20" fmla="*/ 815 w 1470"/>
              <a:gd name="T21" fmla="*/ 39 h 1148"/>
              <a:gd name="T22" fmla="*/ 886 w 1470"/>
              <a:gd name="T23" fmla="*/ 48 h 1148"/>
              <a:gd name="T24" fmla="*/ 890 w 1470"/>
              <a:gd name="T25" fmla="*/ 90 h 1148"/>
              <a:gd name="T26" fmla="*/ 864 w 1470"/>
              <a:gd name="T27" fmla="*/ 114 h 1148"/>
              <a:gd name="T28" fmla="*/ 1001 w 1470"/>
              <a:gd name="T29" fmla="*/ 144 h 1148"/>
              <a:gd name="T30" fmla="*/ 1069 w 1470"/>
              <a:gd name="T31" fmla="*/ 107 h 1148"/>
              <a:gd name="T32" fmla="*/ 1168 w 1470"/>
              <a:gd name="T33" fmla="*/ 63 h 1148"/>
              <a:gd name="T34" fmla="*/ 1276 w 1470"/>
              <a:gd name="T35" fmla="*/ 35 h 1148"/>
              <a:gd name="T36" fmla="*/ 1327 w 1470"/>
              <a:gd name="T37" fmla="*/ 35 h 1148"/>
              <a:gd name="T38" fmla="*/ 1341 w 1470"/>
              <a:gd name="T39" fmla="*/ 42 h 1148"/>
              <a:gd name="T40" fmla="*/ 1387 w 1470"/>
              <a:gd name="T41" fmla="*/ 57 h 1148"/>
              <a:gd name="T42" fmla="*/ 1429 w 1470"/>
              <a:gd name="T43" fmla="*/ 60 h 1148"/>
              <a:gd name="T44" fmla="*/ 1470 w 1470"/>
              <a:gd name="T45" fmla="*/ 99 h 1148"/>
              <a:gd name="T46" fmla="*/ 1423 w 1470"/>
              <a:gd name="T47" fmla="*/ 165 h 1148"/>
              <a:gd name="T48" fmla="*/ 1301 w 1470"/>
              <a:gd name="T49" fmla="*/ 251 h 1148"/>
              <a:gd name="T50" fmla="*/ 1168 w 1470"/>
              <a:gd name="T51" fmla="*/ 327 h 1148"/>
              <a:gd name="T52" fmla="*/ 1077 w 1470"/>
              <a:gd name="T53" fmla="*/ 375 h 1148"/>
              <a:gd name="T54" fmla="*/ 1048 w 1470"/>
              <a:gd name="T55" fmla="*/ 403 h 1148"/>
              <a:gd name="T56" fmla="*/ 1017 w 1470"/>
              <a:gd name="T57" fmla="*/ 453 h 1148"/>
              <a:gd name="T58" fmla="*/ 1014 w 1470"/>
              <a:gd name="T59" fmla="*/ 461 h 1148"/>
              <a:gd name="T60" fmla="*/ 1037 w 1470"/>
              <a:gd name="T61" fmla="*/ 453 h 1148"/>
              <a:gd name="T62" fmla="*/ 1089 w 1470"/>
              <a:gd name="T63" fmla="*/ 463 h 1148"/>
              <a:gd name="T64" fmla="*/ 1102 w 1470"/>
              <a:gd name="T65" fmla="*/ 516 h 1148"/>
              <a:gd name="T66" fmla="*/ 1045 w 1470"/>
              <a:gd name="T67" fmla="*/ 579 h 1148"/>
              <a:gd name="T68" fmla="*/ 969 w 1470"/>
              <a:gd name="T69" fmla="*/ 625 h 1148"/>
              <a:gd name="T70" fmla="*/ 891 w 1470"/>
              <a:gd name="T71" fmla="*/ 662 h 1148"/>
              <a:gd name="T72" fmla="*/ 842 w 1470"/>
              <a:gd name="T73" fmla="*/ 682 h 1148"/>
              <a:gd name="T74" fmla="*/ 778 w 1470"/>
              <a:gd name="T75" fmla="*/ 758 h 1148"/>
              <a:gd name="T76" fmla="*/ 807 w 1470"/>
              <a:gd name="T77" fmla="*/ 746 h 1148"/>
              <a:gd name="T78" fmla="*/ 865 w 1470"/>
              <a:gd name="T79" fmla="*/ 742 h 1148"/>
              <a:gd name="T80" fmla="*/ 899 w 1470"/>
              <a:gd name="T81" fmla="*/ 787 h 1148"/>
              <a:gd name="T82" fmla="*/ 842 w 1470"/>
              <a:gd name="T83" fmla="*/ 854 h 1148"/>
              <a:gd name="T84" fmla="*/ 763 w 1470"/>
              <a:gd name="T85" fmla="*/ 899 h 1148"/>
              <a:gd name="T86" fmla="*/ 700 w 1470"/>
              <a:gd name="T87" fmla="*/ 925 h 1148"/>
              <a:gd name="T88" fmla="*/ 661 w 1470"/>
              <a:gd name="T89" fmla="*/ 937 h 1148"/>
              <a:gd name="T90" fmla="*/ 534 w 1470"/>
              <a:gd name="T91" fmla="*/ 1119 h 1148"/>
              <a:gd name="T92" fmla="*/ 593 w 1470"/>
              <a:gd name="T93" fmla="*/ 840 h 1148"/>
              <a:gd name="T94" fmla="*/ 754 w 1470"/>
              <a:gd name="T95" fmla="*/ 491 h 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70" h="1148">
                <a:moveTo>
                  <a:pt x="223" y="838"/>
                </a:moveTo>
                <a:lnTo>
                  <a:pt x="143" y="881"/>
                </a:lnTo>
                <a:lnTo>
                  <a:pt x="235" y="644"/>
                </a:lnTo>
                <a:lnTo>
                  <a:pt x="0" y="528"/>
                </a:lnTo>
                <a:lnTo>
                  <a:pt x="113" y="470"/>
                </a:lnTo>
                <a:lnTo>
                  <a:pt x="258" y="494"/>
                </a:lnTo>
                <a:lnTo>
                  <a:pt x="255" y="423"/>
                </a:lnTo>
                <a:lnTo>
                  <a:pt x="296" y="401"/>
                </a:lnTo>
                <a:lnTo>
                  <a:pt x="420" y="481"/>
                </a:lnTo>
                <a:lnTo>
                  <a:pt x="763" y="293"/>
                </a:lnTo>
                <a:lnTo>
                  <a:pt x="709" y="191"/>
                </a:lnTo>
                <a:lnTo>
                  <a:pt x="574" y="178"/>
                </a:lnTo>
                <a:lnTo>
                  <a:pt x="645" y="138"/>
                </a:lnTo>
                <a:lnTo>
                  <a:pt x="592" y="104"/>
                </a:lnTo>
                <a:lnTo>
                  <a:pt x="516" y="106"/>
                </a:lnTo>
                <a:lnTo>
                  <a:pt x="558" y="78"/>
                </a:lnTo>
                <a:lnTo>
                  <a:pt x="503" y="33"/>
                </a:lnTo>
                <a:lnTo>
                  <a:pt x="565" y="0"/>
                </a:lnTo>
                <a:lnTo>
                  <a:pt x="643" y="23"/>
                </a:lnTo>
                <a:lnTo>
                  <a:pt x="646" y="21"/>
                </a:lnTo>
                <a:lnTo>
                  <a:pt x="649" y="19"/>
                </a:lnTo>
                <a:lnTo>
                  <a:pt x="653" y="17"/>
                </a:lnTo>
                <a:lnTo>
                  <a:pt x="655" y="15"/>
                </a:lnTo>
                <a:lnTo>
                  <a:pt x="664" y="10"/>
                </a:lnTo>
                <a:lnTo>
                  <a:pt x="673" y="8"/>
                </a:lnTo>
                <a:lnTo>
                  <a:pt x="683" y="6"/>
                </a:lnTo>
                <a:lnTo>
                  <a:pt x="692" y="6"/>
                </a:lnTo>
                <a:lnTo>
                  <a:pt x="699" y="7"/>
                </a:lnTo>
                <a:lnTo>
                  <a:pt x="706" y="8"/>
                </a:lnTo>
                <a:lnTo>
                  <a:pt x="712" y="12"/>
                </a:lnTo>
                <a:lnTo>
                  <a:pt x="715" y="16"/>
                </a:lnTo>
                <a:lnTo>
                  <a:pt x="717" y="23"/>
                </a:lnTo>
                <a:lnTo>
                  <a:pt x="716" y="32"/>
                </a:lnTo>
                <a:lnTo>
                  <a:pt x="712" y="40"/>
                </a:lnTo>
                <a:lnTo>
                  <a:pt x="706" y="48"/>
                </a:lnTo>
                <a:lnTo>
                  <a:pt x="746" y="66"/>
                </a:lnTo>
                <a:lnTo>
                  <a:pt x="747" y="66"/>
                </a:lnTo>
                <a:lnTo>
                  <a:pt x="751" y="63"/>
                </a:lnTo>
                <a:lnTo>
                  <a:pt x="756" y="61"/>
                </a:lnTo>
                <a:lnTo>
                  <a:pt x="765" y="58"/>
                </a:lnTo>
                <a:lnTo>
                  <a:pt x="774" y="54"/>
                </a:lnTo>
                <a:lnTo>
                  <a:pt x="786" y="50"/>
                </a:lnTo>
                <a:lnTo>
                  <a:pt x="800" y="44"/>
                </a:lnTo>
                <a:lnTo>
                  <a:pt x="815" y="39"/>
                </a:lnTo>
                <a:lnTo>
                  <a:pt x="837" y="35"/>
                </a:lnTo>
                <a:lnTo>
                  <a:pt x="857" y="36"/>
                </a:lnTo>
                <a:lnTo>
                  <a:pt x="873" y="40"/>
                </a:lnTo>
                <a:lnTo>
                  <a:pt x="886" y="48"/>
                </a:lnTo>
                <a:lnTo>
                  <a:pt x="894" y="59"/>
                </a:lnTo>
                <a:lnTo>
                  <a:pt x="898" y="69"/>
                </a:lnTo>
                <a:lnTo>
                  <a:pt x="897" y="81"/>
                </a:lnTo>
                <a:lnTo>
                  <a:pt x="890" y="90"/>
                </a:lnTo>
                <a:lnTo>
                  <a:pt x="875" y="104"/>
                </a:lnTo>
                <a:lnTo>
                  <a:pt x="867" y="111"/>
                </a:lnTo>
                <a:lnTo>
                  <a:pt x="864" y="114"/>
                </a:lnTo>
                <a:lnTo>
                  <a:pt x="864" y="114"/>
                </a:lnTo>
                <a:lnTo>
                  <a:pt x="984" y="155"/>
                </a:lnTo>
                <a:lnTo>
                  <a:pt x="986" y="153"/>
                </a:lnTo>
                <a:lnTo>
                  <a:pt x="992" y="150"/>
                </a:lnTo>
                <a:lnTo>
                  <a:pt x="1001" y="144"/>
                </a:lnTo>
                <a:lnTo>
                  <a:pt x="1015" y="136"/>
                </a:lnTo>
                <a:lnTo>
                  <a:pt x="1030" y="128"/>
                </a:lnTo>
                <a:lnTo>
                  <a:pt x="1048" y="118"/>
                </a:lnTo>
                <a:lnTo>
                  <a:pt x="1069" y="107"/>
                </a:lnTo>
                <a:lnTo>
                  <a:pt x="1092" y="96"/>
                </a:lnTo>
                <a:lnTo>
                  <a:pt x="1116" y="85"/>
                </a:lnTo>
                <a:lnTo>
                  <a:pt x="1142" y="74"/>
                </a:lnTo>
                <a:lnTo>
                  <a:pt x="1168" y="63"/>
                </a:lnTo>
                <a:lnTo>
                  <a:pt x="1196" y="54"/>
                </a:lnTo>
                <a:lnTo>
                  <a:pt x="1222" y="46"/>
                </a:lnTo>
                <a:lnTo>
                  <a:pt x="1250" y="39"/>
                </a:lnTo>
                <a:lnTo>
                  <a:pt x="1276" y="35"/>
                </a:lnTo>
                <a:lnTo>
                  <a:pt x="1303" y="32"/>
                </a:lnTo>
                <a:lnTo>
                  <a:pt x="1312" y="32"/>
                </a:lnTo>
                <a:lnTo>
                  <a:pt x="1320" y="33"/>
                </a:lnTo>
                <a:lnTo>
                  <a:pt x="1327" y="35"/>
                </a:lnTo>
                <a:lnTo>
                  <a:pt x="1333" y="37"/>
                </a:lnTo>
                <a:lnTo>
                  <a:pt x="1336" y="38"/>
                </a:lnTo>
                <a:lnTo>
                  <a:pt x="1339" y="40"/>
                </a:lnTo>
                <a:lnTo>
                  <a:pt x="1341" y="42"/>
                </a:lnTo>
                <a:lnTo>
                  <a:pt x="1341" y="42"/>
                </a:lnTo>
                <a:lnTo>
                  <a:pt x="1385" y="57"/>
                </a:lnTo>
                <a:lnTo>
                  <a:pt x="1385" y="57"/>
                </a:lnTo>
                <a:lnTo>
                  <a:pt x="1387" y="57"/>
                </a:lnTo>
                <a:lnTo>
                  <a:pt x="1388" y="58"/>
                </a:lnTo>
                <a:lnTo>
                  <a:pt x="1389" y="58"/>
                </a:lnTo>
                <a:lnTo>
                  <a:pt x="1410" y="57"/>
                </a:lnTo>
                <a:lnTo>
                  <a:pt x="1429" y="60"/>
                </a:lnTo>
                <a:lnTo>
                  <a:pt x="1444" y="67"/>
                </a:lnTo>
                <a:lnTo>
                  <a:pt x="1456" y="76"/>
                </a:lnTo>
                <a:lnTo>
                  <a:pt x="1466" y="87"/>
                </a:lnTo>
                <a:lnTo>
                  <a:pt x="1470" y="99"/>
                </a:lnTo>
                <a:lnTo>
                  <a:pt x="1469" y="112"/>
                </a:lnTo>
                <a:lnTo>
                  <a:pt x="1463" y="123"/>
                </a:lnTo>
                <a:lnTo>
                  <a:pt x="1445" y="144"/>
                </a:lnTo>
                <a:lnTo>
                  <a:pt x="1423" y="165"/>
                </a:lnTo>
                <a:lnTo>
                  <a:pt x="1396" y="186"/>
                </a:lnTo>
                <a:lnTo>
                  <a:pt x="1366" y="208"/>
                </a:lnTo>
                <a:lnTo>
                  <a:pt x="1334" y="229"/>
                </a:lnTo>
                <a:lnTo>
                  <a:pt x="1301" y="251"/>
                </a:lnTo>
                <a:lnTo>
                  <a:pt x="1266" y="272"/>
                </a:lnTo>
                <a:lnTo>
                  <a:pt x="1233" y="292"/>
                </a:lnTo>
                <a:lnTo>
                  <a:pt x="1199" y="310"/>
                </a:lnTo>
                <a:lnTo>
                  <a:pt x="1168" y="327"/>
                </a:lnTo>
                <a:lnTo>
                  <a:pt x="1139" y="342"/>
                </a:lnTo>
                <a:lnTo>
                  <a:pt x="1114" y="356"/>
                </a:lnTo>
                <a:lnTo>
                  <a:pt x="1093" y="367"/>
                </a:lnTo>
                <a:lnTo>
                  <a:pt x="1077" y="375"/>
                </a:lnTo>
                <a:lnTo>
                  <a:pt x="1067" y="379"/>
                </a:lnTo>
                <a:lnTo>
                  <a:pt x="1063" y="382"/>
                </a:lnTo>
                <a:lnTo>
                  <a:pt x="1056" y="391"/>
                </a:lnTo>
                <a:lnTo>
                  <a:pt x="1048" y="403"/>
                </a:lnTo>
                <a:lnTo>
                  <a:pt x="1040" y="416"/>
                </a:lnTo>
                <a:lnTo>
                  <a:pt x="1032" y="430"/>
                </a:lnTo>
                <a:lnTo>
                  <a:pt x="1024" y="443"/>
                </a:lnTo>
                <a:lnTo>
                  <a:pt x="1017" y="453"/>
                </a:lnTo>
                <a:lnTo>
                  <a:pt x="1012" y="461"/>
                </a:lnTo>
                <a:lnTo>
                  <a:pt x="1011" y="463"/>
                </a:lnTo>
                <a:lnTo>
                  <a:pt x="1012" y="462"/>
                </a:lnTo>
                <a:lnTo>
                  <a:pt x="1014" y="461"/>
                </a:lnTo>
                <a:lnTo>
                  <a:pt x="1017" y="459"/>
                </a:lnTo>
                <a:lnTo>
                  <a:pt x="1022" y="456"/>
                </a:lnTo>
                <a:lnTo>
                  <a:pt x="1029" y="455"/>
                </a:lnTo>
                <a:lnTo>
                  <a:pt x="1037" y="453"/>
                </a:lnTo>
                <a:lnTo>
                  <a:pt x="1047" y="453"/>
                </a:lnTo>
                <a:lnTo>
                  <a:pt x="1059" y="453"/>
                </a:lnTo>
                <a:lnTo>
                  <a:pt x="1075" y="456"/>
                </a:lnTo>
                <a:lnTo>
                  <a:pt x="1089" y="463"/>
                </a:lnTo>
                <a:lnTo>
                  <a:pt x="1099" y="473"/>
                </a:lnTo>
                <a:lnTo>
                  <a:pt x="1105" y="485"/>
                </a:lnTo>
                <a:lnTo>
                  <a:pt x="1106" y="499"/>
                </a:lnTo>
                <a:lnTo>
                  <a:pt x="1102" y="516"/>
                </a:lnTo>
                <a:lnTo>
                  <a:pt x="1092" y="534"/>
                </a:lnTo>
                <a:lnTo>
                  <a:pt x="1076" y="553"/>
                </a:lnTo>
                <a:lnTo>
                  <a:pt x="1062" y="566"/>
                </a:lnTo>
                <a:lnTo>
                  <a:pt x="1045" y="579"/>
                </a:lnTo>
                <a:lnTo>
                  <a:pt x="1027" y="591"/>
                </a:lnTo>
                <a:lnTo>
                  <a:pt x="1008" y="603"/>
                </a:lnTo>
                <a:lnTo>
                  <a:pt x="988" y="614"/>
                </a:lnTo>
                <a:lnTo>
                  <a:pt x="969" y="625"/>
                </a:lnTo>
                <a:lnTo>
                  <a:pt x="948" y="635"/>
                </a:lnTo>
                <a:lnTo>
                  <a:pt x="928" y="645"/>
                </a:lnTo>
                <a:lnTo>
                  <a:pt x="910" y="653"/>
                </a:lnTo>
                <a:lnTo>
                  <a:pt x="891" y="662"/>
                </a:lnTo>
                <a:lnTo>
                  <a:pt x="875" y="668"/>
                </a:lnTo>
                <a:lnTo>
                  <a:pt x="861" y="674"/>
                </a:lnTo>
                <a:lnTo>
                  <a:pt x="850" y="679"/>
                </a:lnTo>
                <a:lnTo>
                  <a:pt x="842" y="682"/>
                </a:lnTo>
                <a:lnTo>
                  <a:pt x="836" y="685"/>
                </a:lnTo>
                <a:lnTo>
                  <a:pt x="834" y="686"/>
                </a:lnTo>
                <a:lnTo>
                  <a:pt x="777" y="760"/>
                </a:lnTo>
                <a:lnTo>
                  <a:pt x="778" y="758"/>
                </a:lnTo>
                <a:lnTo>
                  <a:pt x="782" y="756"/>
                </a:lnTo>
                <a:lnTo>
                  <a:pt x="789" y="754"/>
                </a:lnTo>
                <a:lnTo>
                  <a:pt x="797" y="749"/>
                </a:lnTo>
                <a:lnTo>
                  <a:pt x="807" y="746"/>
                </a:lnTo>
                <a:lnTo>
                  <a:pt x="819" y="743"/>
                </a:lnTo>
                <a:lnTo>
                  <a:pt x="833" y="741"/>
                </a:lnTo>
                <a:lnTo>
                  <a:pt x="849" y="740"/>
                </a:lnTo>
                <a:lnTo>
                  <a:pt x="865" y="742"/>
                </a:lnTo>
                <a:lnTo>
                  <a:pt x="879" y="749"/>
                </a:lnTo>
                <a:lnTo>
                  <a:pt x="890" y="760"/>
                </a:lnTo>
                <a:lnTo>
                  <a:pt x="897" y="772"/>
                </a:lnTo>
                <a:lnTo>
                  <a:pt x="899" y="787"/>
                </a:lnTo>
                <a:lnTo>
                  <a:pt x="895" y="803"/>
                </a:lnTo>
                <a:lnTo>
                  <a:pt x="883" y="822"/>
                </a:lnTo>
                <a:lnTo>
                  <a:pt x="864" y="839"/>
                </a:lnTo>
                <a:lnTo>
                  <a:pt x="842" y="854"/>
                </a:lnTo>
                <a:lnTo>
                  <a:pt x="821" y="867"/>
                </a:lnTo>
                <a:lnTo>
                  <a:pt x="801" y="878"/>
                </a:lnTo>
                <a:lnTo>
                  <a:pt x="782" y="890"/>
                </a:lnTo>
                <a:lnTo>
                  <a:pt x="763" y="899"/>
                </a:lnTo>
                <a:lnTo>
                  <a:pt x="746" y="907"/>
                </a:lnTo>
                <a:lnTo>
                  <a:pt x="729" y="914"/>
                </a:lnTo>
                <a:lnTo>
                  <a:pt x="714" y="920"/>
                </a:lnTo>
                <a:lnTo>
                  <a:pt x="700" y="925"/>
                </a:lnTo>
                <a:lnTo>
                  <a:pt x="687" y="929"/>
                </a:lnTo>
                <a:lnTo>
                  <a:pt x="677" y="932"/>
                </a:lnTo>
                <a:lnTo>
                  <a:pt x="668" y="935"/>
                </a:lnTo>
                <a:lnTo>
                  <a:pt x="661" y="937"/>
                </a:lnTo>
                <a:lnTo>
                  <a:pt x="655" y="938"/>
                </a:lnTo>
                <a:lnTo>
                  <a:pt x="652" y="939"/>
                </a:lnTo>
                <a:lnTo>
                  <a:pt x="650" y="939"/>
                </a:lnTo>
                <a:lnTo>
                  <a:pt x="534" y="1119"/>
                </a:lnTo>
                <a:lnTo>
                  <a:pt x="416" y="1148"/>
                </a:lnTo>
                <a:lnTo>
                  <a:pt x="545" y="916"/>
                </a:lnTo>
                <a:lnTo>
                  <a:pt x="472" y="905"/>
                </a:lnTo>
                <a:lnTo>
                  <a:pt x="593" y="840"/>
                </a:lnTo>
                <a:lnTo>
                  <a:pt x="665" y="698"/>
                </a:lnTo>
                <a:lnTo>
                  <a:pt x="593" y="688"/>
                </a:lnTo>
                <a:lnTo>
                  <a:pt x="702" y="628"/>
                </a:lnTo>
                <a:lnTo>
                  <a:pt x="754" y="491"/>
                </a:lnTo>
                <a:lnTo>
                  <a:pt x="423" y="615"/>
                </a:lnTo>
                <a:lnTo>
                  <a:pt x="223" y="83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507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>
            <a:stCxn id="28" idx="3"/>
          </p:cNvCxnSpPr>
          <p:nvPr/>
        </p:nvCxnSpPr>
        <p:spPr>
          <a:xfrm>
            <a:off x="1453711" y="532369"/>
            <a:ext cx="671869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8"/>
          <p:cNvSpPr>
            <a:spLocks/>
          </p:cNvSpPr>
          <p:nvPr/>
        </p:nvSpPr>
        <p:spPr bwMode="auto">
          <a:xfrm rot="18900000" flipH="1">
            <a:off x="8340227" y="294855"/>
            <a:ext cx="492529" cy="475029"/>
          </a:xfrm>
          <a:custGeom>
            <a:avLst/>
            <a:gdLst>
              <a:gd name="T0" fmla="*/ 0 w 1470"/>
              <a:gd name="T1" fmla="*/ 528 h 1148"/>
              <a:gd name="T2" fmla="*/ 296 w 1470"/>
              <a:gd name="T3" fmla="*/ 401 h 1148"/>
              <a:gd name="T4" fmla="*/ 574 w 1470"/>
              <a:gd name="T5" fmla="*/ 178 h 1148"/>
              <a:gd name="T6" fmla="*/ 558 w 1470"/>
              <a:gd name="T7" fmla="*/ 78 h 1148"/>
              <a:gd name="T8" fmla="*/ 646 w 1470"/>
              <a:gd name="T9" fmla="*/ 21 h 1148"/>
              <a:gd name="T10" fmla="*/ 664 w 1470"/>
              <a:gd name="T11" fmla="*/ 10 h 1148"/>
              <a:gd name="T12" fmla="*/ 699 w 1470"/>
              <a:gd name="T13" fmla="*/ 7 h 1148"/>
              <a:gd name="T14" fmla="*/ 717 w 1470"/>
              <a:gd name="T15" fmla="*/ 23 h 1148"/>
              <a:gd name="T16" fmla="*/ 746 w 1470"/>
              <a:gd name="T17" fmla="*/ 66 h 1148"/>
              <a:gd name="T18" fmla="*/ 765 w 1470"/>
              <a:gd name="T19" fmla="*/ 58 h 1148"/>
              <a:gd name="T20" fmla="*/ 815 w 1470"/>
              <a:gd name="T21" fmla="*/ 39 h 1148"/>
              <a:gd name="T22" fmla="*/ 886 w 1470"/>
              <a:gd name="T23" fmla="*/ 48 h 1148"/>
              <a:gd name="T24" fmla="*/ 890 w 1470"/>
              <a:gd name="T25" fmla="*/ 90 h 1148"/>
              <a:gd name="T26" fmla="*/ 864 w 1470"/>
              <a:gd name="T27" fmla="*/ 114 h 1148"/>
              <a:gd name="T28" fmla="*/ 1001 w 1470"/>
              <a:gd name="T29" fmla="*/ 144 h 1148"/>
              <a:gd name="T30" fmla="*/ 1069 w 1470"/>
              <a:gd name="T31" fmla="*/ 107 h 1148"/>
              <a:gd name="T32" fmla="*/ 1168 w 1470"/>
              <a:gd name="T33" fmla="*/ 63 h 1148"/>
              <a:gd name="T34" fmla="*/ 1276 w 1470"/>
              <a:gd name="T35" fmla="*/ 35 h 1148"/>
              <a:gd name="T36" fmla="*/ 1327 w 1470"/>
              <a:gd name="T37" fmla="*/ 35 h 1148"/>
              <a:gd name="T38" fmla="*/ 1341 w 1470"/>
              <a:gd name="T39" fmla="*/ 42 h 1148"/>
              <a:gd name="T40" fmla="*/ 1387 w 1470"/>
              <a:gd name="T41" fmla="*/ 57 h 1148"/>
              <a:gd name="T42" fmla="*/ 1429 w 1470"/>
              <a:gd name="T43" fmla="*/ 60 h 1148"/>
              <a:gd name="T44" fmla="*/ 1470 w 1470"/>
              <a:gd name="T45" fmla="*/ 99 h 1148"/>
              <a:gd name="T46" fmla="*/ 1423 w 1470"/>
              <a:gd name="T47" fmla="*/ 165 h 1148"/>
              <a:gd name="T48" fmla="*/ 1301 w 1470"/>
              <a:gd name="T49" fmla="*/ 251 h 1148"/>
              <a:gd name="T50" fmla="*/ 1168 w 1470"/>
              <a:gd name="T51" fmla="*/ 327 h 1148"/>
              <a:gd name="T52" fmla="*/ 1077 w 1470"/>
              <a:gd name="T53" fmla="*/ 375 h 1148"/>
              <a:gd name="T54" fmla="*/ 1048 w 1470"/>
              <a:gd name="T55" fmla="*/ 403 h 1148"/>
              <a:gd name="T56" fmla="*/ 1017 w 1470"/>
              <a:gd name="T57" fmla="*/ 453 h 1148"/>
              <a:gd name="T58" fmla="*/ 1014 w 1470"/>
              <a:gd name="T59" fmla="*/ 461 h 1148"/>
              <a:gd name="T60" fmla="*/ 1037 w 1470"/>
              <a:gd name="T61" fmla="*/ 453 h 1148"/>
              <a:gd name="T62" fmla="*/ 1089 w 1470"/>
              <a:gd name="T63" fmla="*/ 463 h 1148"/>
              <a:gd name="T64" fmla="*/ 1102 w 1470"/>
              <a:gd name="T65" fmla="*/ 516 h 1148"/>
              <a:gd name="T66" fmla="*/ 1045 w 1470"/>
              <a:gd name="T67" fmla="*/ 579 h 1148"/>
              <a:gd name="T68" fmla="*/ 969 w 1470"/>
              <a:gd name="T69" fmla="*/ 625 h 1148"/>
              <a:gd name="T70" fmla="*/ 891 w 1470"/>
              <a:gd name="T71" fmla="*/ 662 h 1148"/>
              <a:gd name="T72" fmla="*/ 842 w 1470"/>
              <a:gd name="T73" fmla="*/ 682 h 1148"/>
              <a:gd name="T74" fmla="*/ 778 w 1470"/>
              <a:gd name="T75" fmla="*/ 758 h 1148"/>
              <a:gd name="T76" fmla="*/ 807 w 1470"/>
              <a:gd name="T77" fmla="*/ 746 h 1148"/>
              <a:gd name="T78" fmla="*/ 865 w 1470"/>
              <a:gd name="T79" fmla="*/ 742 h 1148"/>
              <a:gd name="T80" fmla="*/ 899 w 1470"/>
              <a:gd name="T81" fmla="*/ 787 h 1148"/>
              <a:gd name="T82" fmla="*/ 842 w 1470"/>
              <a:gd name="T83" fmla="*/ 854 h 1148"/>
              <a:gd name="T84" fmla="*/ 763 w 1470"/>
              <a:gd name="T85" fmla="*/ 899 h 1148"/>
              <a:gd name="T86" fmla="*/ 700 w 1470"/>
              <a:gd name="T87" fmla="*/ 925 h 1148"/>
              <a:gd name="T88" fmla="*/ 661 w 1470"/>
              <a:gd name="T89" fmla="*/ 937 h 1148"/>
              <a:gd name="T90" fmla="*/ 534 w 1470"/>
              <a:gd name="T91" fmla="*/ 1119 h 1148"/>
              <a:gd name="T92" fmla="*/ 593 w 1470"/>
              <a:gd name="T93" fmla="*/ 840 h 1148"/>
              <a:gd name="T94" fmla="*/ 754 w 1470"/>
              <a:gd name="T95" fmla="*/ 491 h 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70" h="1148">
                <a:moveTo>
                  <a:pt x="223" y="838"/>
                </a:moveTo>
                <a:lnTo>
                  <a:pt x="143" y="881"/>
                </a:lnTo>
                <a:lnTo>
                  <a:pt x="235" y="644"/>
                </a:lnTo>
                <a:lnTo>
                  <a:pt x="0" y="528"/>
                </a:lnTo>
                <a:lnTo>
                  <a:pt x="113" y="470"/>
                </a:lnTo>
                <a:lnTo>
                  <a:pt x="258" y="494"/>
                </a:lnTo>
                <a:lnTo>
                  <a:pt x="255" y="423"/>
                </a:lnTo>
                <a:lnTo>
                  <a:pt x="296" y="401"/>
                </a:lnTo>
                <a:lnTo>
                  <a:pt x="420" y="481"/>
                </a:lnTo>
                <a:lnTo>
                  <a:pt x="763" y="293"/>
                </a:lnTo>
                <a:lnTo>
                  <a:pt x="709" y="191"/>
                </a:lnTo>
                <a:lnTo>
                  <a:pt x="574" y="178"/>
                </a:lnTo>
                <a:lnTo>
                  <a:pt x="645" y="138"/>
                </a:lnTo>
                <a:lnTo>
                  <a:pt x="592" y="104"/>
                </a:lnTo>
                <a:lnTo>
                  <a:pt x="516" y="106"/>
                </a:lnTo>
                <a:lnTo>
                  <a:pt x="558" y="78"/>
                </a:lnTo>
                <a:lnTo>
                  <a:pt x="503" y="33"/>
                </a:lnTo>
                <a:lnTo>
                  <a:pt x="565" y="0"/>
                </a:lnTo>
                <a:lnTo>
                  <a:pt x="643" y="23"/>
                </a:lnTo>
                <a:lnTo>
                  <a:pt x="646" y="21"/>
                </a:lnTo>
                <a:lnTo>
                  <a:pt x="649" y="19"/>
                </a:lnTo>
                <a:lnTo>
                  <a:pt x="653" y="17"/>
                </a:lnTo>
                <a:lnTo>
                  <a:pt x="655" y="15"/>
                </a:lnTo>
                <a:lnTo>
                  <a:pt x="664" y="10"/>
                </a:lnTo>
                <a:lnTo>
                  <a:pt x="673" y="8"/>
                </a:lnTo>
                <a:lnTo>
                  <a:pt x="683" y="6"/>
                </a:lnTo>
                <a:lnTo>
                  <a:pt x="692" y="6"/>
                </a:lnTo>
                <a:lnTo>
                  <a:pt x="699" y="7"/>
                </a:lnTo>
                <a:lnTo>
                  <a:pt x="706" y="8"/>
                </a:lnTo>
                <a:lnTo>
                  <a:pt x="712" y="12"/>
                </a:lnTo>
                <a:lnTo>
                  <a:pt x="715" y="16"/>
                </a:lnTo>
                <a:lnTo>
                  <a:pt x="717" y="23"/>
                </a:lnTo>
                <a:lnTo>
                  <a:pt x="716" y="32"/>
                </a:lnTo>
                <a:lnTo>
                  <a:pt x="712" y="40"/>
                </a:lnTo>
                <a:lnTo>
                  <a:pt x="706" y="48"/>
                </a:lnTo>
                <a:lnTo>
                  <a:pt x="746" y="66"/>
                </a:lnTo>
                <a:lnTo>
                  <a:pt x="747" y="66"/>
                </a:lnTo>
                <a:lnTo>
                  <a:pt x="751" y="63"/>
                </a:lnTo>
                <a:lnTo>
                  <a:pt x="756" y="61"/>
                </a:lnTo>
                <a:lnTo>
                  <a:pt x="765" y="58"/>
                </a:lnTo>
                <a:lnTo>
                  <a:pt x="774" y="54"/>
                </a:lnTo>
                <a:lnTo>
                  <a:pt x="786" y="50"/>
                </a:lnTo>
                <a:lnTo>
                  <a:pt x="800" y="44"/>
                </a:lnTo>
                <a:lnTo>
                  <a:pt x="815" y="39"/>
                </a:lnTo>
                <a:lnTo>
                  <a:pt x="837" y="35"/>
                </a:lnTo>
                <a:lnTo>
                  <a:pt x="857" y="36"/>
                </a:lnTo>
                <a:lnTo>
                  <a:pt x="873" y="40"/>
                </a:lnTo>
                <a:lnTo>
                  <a:pt x="886" y="48"/>
                </a:lnTo>
                <a:lnTo>
                  <a:pt x="894" y="59"/>
                </a:lnTo>
                <a:lnTo>
                  <a:pt x="898" y="69"/>
                </a:lnTo>
                <a:lnTo>
                  <a:pt x="897" y="81"/>
                </a:lnTo>
                <a:lnTo>
                  <a:pt x="890" y="90"/>
                </a:lnTo>
                <a:lnTo>
                  <a:pt x="875" y="104"/>
                </a:lnTo>
                <a:lnTo>
                  <a:pt x="867" y="111"/>
                </a:lnTo>
                <a:lnTo>
                  <a:pt x="864" y="114"/>
                </a:lnTo>
                <a:lnTo>
                  <a:pt x="864" y="114"/>
                </a:lnTo>
                <a:lnTo>
                  <a:pt x="984" y="155"/>
                </a:lnTo>
                <a:lnTo>
                  <a:pt x="986" y="153"/>
                </a:lnTo>
                <a:lnTo>
                  <a:pt x="992" y="150"/>
                </a:lnTo>
                <a:lnTo>
                  <a:pt x="1001" y="144"/>
                </a:lnTo>
                <a:lnTo>
                  <a:pt x="1015" y="136"/>
                </a:lnTo>
                <a:lnTo>
                  <a:pt x="1030" y="128"/>
                </a:lnTo>
                <a:lnTo>
                  <a:pt x="1048" y="118"/>
                </a:lnTo>
                <a:lnTo>
                  <a:pt x="1069" y="107"/>
                </a:lnTo>
                <a:lnTo>
                  <a:pt x="1092" y="96"/>
                </a:lnTo>
                <a:lnTo>
                  <a:pt x="1116" y="85"/>
                </a:lnTo>
                <a:lnTo>
                  <a:pt x="1142" y="74"/>
                </a:lnTo>
                <a:lnTo>
                  <a:pt x="1168" y="63"/>
                </a:lnTo>
                <a:lnTo>
                  <a:pt x="1196" y="54"/>
                </a:lnTo>
                <a:lnTo>
                  <a:pt x="1222" y="46"/>
                </a:lnTo>
                <a:lnTo>
                  <a:pt x="1250" y="39"/>
                </a:lnTo>
                <a:lnTo>
                  <a:pt x="1276" y="35"/>
                </a:lnTo>
                <a:lnTo>
                  <a:pt x="1303" y="32"/>
                </a:lnTo>
                <a:lnTo>
                  <a:pt x="1312" y="32"/>
                </a:lnTo>
                <a:lnTo>
                  <a:pt x="1320" y="33"/>
                </a:lnTo>
                <a:lnTo>
                  <a:pt x="1327" y="35"/>
                </a:lnTo>
                <a:lnTo>
                  <a:pt x="1333" y="37"/>
                </a:lnTo>
                <a:lnTo>
                  <a:pt x="1336" y="38"/>
                </a:lnTo>
                <a:lnTo>
                  <a:pt x="1339" y="40"/>
                </a:lnTo>
                <a:lnTo>
                  <a:pt x="1341" y="42"/>
                </a:lnTo>
                <a:lnTo>
                  <a:pt x="1341" y="42"/>
                </a:lnTo>
                <a:lnTo>
                  <a:pt x="1385" y="57"/>
                </a:lnTo>
                <a:lnTo>
                  <a:pt x="1385" y="57"/>
                </a:lnTo>
                <a:lnTo>
                  <a:pt x="1387" y="57"/>
                </a:lnTo>
                <a:lnTo>
                  <a:pt x="1388" y="58"/>
                </a:lnTo>
                <a:lnTo>
                  <a:pt x="1389" y="58"/>
                </a:lnTo>
                <a:lnTo>
                  <a:pt x="1410" y="57"/>
                </a:lnTo>
                <a:lnTo>
                  <a:pt x="1429" y="60"/>
                </a:lnTo>
                <a:lnTo>
                  <a:pt x="1444" y="67"/>
                </a:lnTo>
                <a:lnTo>
                  <a:pt x="1456" y="76"/>
                </a:lnTo>
                <a:lnTo>
                  <a:pt x="1466" y="87"/>
                </a:lnTo>
                <a:lnTo>
                  <a:pt x="1470" y="99"/>
                </a:lnTo>
                <a:lnTo>
                  <a:pt x="1469" y="112"/>
                </a:lnTo>
                <a:lnTo>
                  <a:pt x="1463" y="123"/>
                </a:lnTo>
                <a:lnTo>
                  <a:pt x="1445" y="144"/>
                </a:lnTo>
                <a:lnTo>
                  <a:pt x="1423" y="165"/>
                </a:lnTo>
                <a:lnTo>
                  <a:pt x="1396" y="186"/>
                </a:lnTo>
                <a:lnTo>
                  <a:pt x="1366" y="208"/>
                </a:lnTo>
                <a:lnTo>
                  <a:pt x="1334" y="229"/>
                </a:lnTo>
                <a:lnTo>
                  <a:pt x="1301" y="251"/>
                </a:lnTo>
                <a:lnTo>
                  <a:pt x="1266" y="272"/>
                </a:lnTo>
                <a:lnTo>
                  <a:pt x="1233" y="292"/>
                </a:lnTo>
                <a:lnTo>
                  <a:pt x="1199" y="310"/>
                </a:lnTo>
                <a:lnTo>
                  <a:pt x="1168" y="327"/>
                </a:lnTo>
                <a:lnTo>
                  <a:pt x="1139" y="342"/>
                </a:lnTo>
                <a:lnTo>
                  <a:pt x="1114" y="356"/>
                </a:lnTo>
                <a:lnTo>
                  <a:pt x="1093" y="367"/>
                </a:lnTo>
                <a:lnTo>
                  <a:pt x="1077" y="375"/>
                </a:lnTo>
                <a:lnTo>
                  <a:pt x="1067" y="379"/>
                </a:lnTo>
                <a:lnTo>
                  <a:pt x="1063" y="382"/>
                </a:lnTo>
                <a:lnTo>
                  <a:pt x="1056" y="391"/>
                </a:lnTo>
                <a:lnTo>
                  <a:pt x="1048" y="403"/>
                </a:lnTo>
                <a:lnTo>
                  <a:pt x="1040" y="416"/>
                </a:lnTo>
                <a:lnTo>
                  <a:pt x="1032" y="430"/>
                </a:lnTo>
                <a:lnTo>
                  <a:pt x="1024" y="443"/>
                </a:lnTo>
                <a:lnTo>
                  <a:pt x="1017" y="453"/>
                </a:lnTo>
                <a:lnTo>
                  <a:pt x="1012" y="461"/>
                </a:lnTo>
                <a:lnTo>
                  <a:pt x="1011" y="463"/>
                </a:lnTo>
                <a:lnTo>
                  <a:pt x="1012" y="462"/>
                </a:lnTo>
                <a:lnTo>
                  <a:pt x="1014" y="461"/>
                </a:lnTo>
                <a:lnTo>
                  <a:pt x="1017" y="459"/>
                </a:lnTo>
                <a:lnTo>
                  <a:pt x="1022" y="456"/>
                </a:lnTo>
                <a:lnTo>
                  <a:pt x="1029" y="455"/>
                </a:lnTo>
                <a:lnTo>
                  <a:pt x="1037" y="453"/>
                </a:lnTo>
                <a:lnTo>
                  <a:pt x="1047" y="453"/>
                </a:lnTo>
                <a:lnTo>
                  <a:pt x="1059" y="453"/>
                </a:lnTo>
                <a:lnTo>
                  <a:pt x="1075" y="456"/>
                </a:lnTo>
                <a:lnTo>
                  <a:pt x="1089" y="463"/>
                </a:lnTo>
                <a:lnTo>
                  <a:pt x="1099" y="473"/>
                </a:lnTo>
                <a:lnTo>
                  <a:pt x="1105" y="485"/>
                </a:lnTo>
                <a:lnTo>
                  <a:pt x="1106" y="499"/>
                </a:lnTo>
                <a:lnTo>
                  <a:pt x="1102" y="516"/>
                </a:lnTo>
                <a:lnTo>
                  <a:pt x="1092" y="534"/>
                </a:lnTo>
                <a:lnTo>
                  <a:pt x="1076" y="553"/>
                </a:lnTo>
                <a:lnTo>
                  <a:pt x="1062" y="566"/>
                </a:lnTo>
                <a:lnTo>
                  <a:pt x="1045" y="579"/>
                </a:lnTo>
                <a:lnTo>
                  <a:pt x="1027" y="591"/>
                </a:lnTo>
                <a:lnTo>
                  <a:pt x="1008" y="603"/>
                </a:lnTo>
                <a:lnTo>
                  <a:pt x="988" y="614"/>
                </a:lnTo>
                <a:lnTo>
                  <a:pt x="969" y="625"/>
                </a:lnTo>
                <a:lnTo>
                  <a:pt x="948" y="635"/>
                </a:lnTo>
                <a:lnTo>
                  <a:pt x="928" y="645"/>
                </a:lnTo>
                <a:lnTo>
                  <a:pt x="910" y="653"/>
                </a:lnTo>
                <a:lnTo>
                  <a:pt x="891" y="662"/>
                </a:lnTo>
                <a:lnTo>
                  <a:pt x="875" y="668"/>
                </a:lnTo>
                <a:lnTo>
                  <a:pt x="861" y="674"/>
                </a:lnTo>
                <a:lnTo>
                  <a:pt x="850" y="679"/>
                </a:lnTo>
                <a:lnTo>
                  <a:pt x="842" y="682"/>
                </a:lnTo>
                <a:lnTo>
                  <a:pt x="836" y="685"/>
                </a:lnTo>
                <a:lnTo>
                  <a:pt x="834" y="686"/>
                </a:lnTo>
                <a:lnTo>
                  <a:pt x="777" y="760"/>
                </a:lnTo>
                <a:lnTo>
                  <a:pt x="778" y="758"/>
                </a:lnTo>
                <a:lnTo>
                  <a:pt x="782" y="756"/>
                </a:lnTo>
                <a:lnTo>
                  <a:pt x="789" y="754"/>
                </a:lnTo>
                <a:lnTo>
                  <a:pt x="797" y="749"/>
                </a:lnTo>
                <a:lnTo>
                  <a:pt x="807" y="746"/>
                </a:lnTo>
                <a:lnTo>
                  <a:pt x="819" y="743"/>
                </a:lnTo>
                <a:lnTo>
                  <a:pt x="833" y="741"/>
                </a:lnTo>
                <a:lnTo>
                  <a:pt x="849" y="740"/>
                </a:lnTo>
                <a:lnTo>
                  <a:pt x="865" y="742"/>
                </a:lnTo>
                <a:lnTo>
                  <a:pt x="879" y="749"/>
                </a:lnTo>
                <a:lnTo>
                  <a:pt x="890" y="760"/>
                </a:lnTo>
                <a:lnTo>
                  <a:pt x="897" y="772"/>
                </a:lnTo>
                <a:lnTo>
                  <a:pt x="899" y="787"/>
                </a:lnTo>
                <a:lnTo>
                  <a:pt x="895" y="803"/>
                </a:lnTo>
                <a:lnTo>
                  <a:pt x="883" y="822"/>
                </a:lnTo>
                <a:lnTo>
                  <a:pt x="864" y="839"/>
                </a:lnTo>
                <a:lnTo>
                  <a:pt x="842" y="854"/>
                </a:lnTo>
                <a:lnTo>
                  <a:pt x="821" y="867"/>
                </a:lnTo>
                <a:lnTo>
                  <a:pt x="801" y="878"/>
                </a:lnTo>
                <a:lnTo>
                  <a:pt x="782" y="890"/>
                </a:lnTo>
                <a:lnTo>
                  <a:pt x="763" y="899"/>
                </a:lnTo>
                <a:lnTo>
                  <a:pt x="746" y="907"/>
                </a:lnTo>
                <a:lnTo>
                  <a:pt x="729" y="914"/>
                </a:lnTo>
                <a:lnTo>
                  <a:pt x="714" y="920"/>
                </a:lnTo>
                <a:lnTo>
                  <a:pt x="700" y="925"/>
                </a:lnTo>
                <a:lnTo>
                  <a:pt x="687" y="929"/>
                </a:lnTo>
                <a:lnTo>
                  <a:pt x="677" y="932"/>
                </a:lnTo>
                <a:lnTo>
                  <a:pt x="668" y="935"/>
                </a:lnTo>
                <a:lnTo>
                  <a:pt x="661" y="937"/>
                </a:lnTo>
                <a:lnTo>
                  <a:pt x="655" y="938"/>
                </a:lnTo>
                <a:lnTo>
                  <a:pt x="652" y="939"/>
                </a:lnTo>
                <a:lnTo>
                  <a:pt x="650" y="939"/>
                </a:lnTo>
                <a:lnTo>
                  <a:pt x="534" y="1119"/>
                </a:lnTo>
                <a:lnTo>
                  <a:pt x="416" y="1148"/>
                </a:lnTo>
                <a:lnTo>
                  <a:pt x="545" y="916"/>
                </a:lnTo>
                <a:lnTo>
                  <a:pt x="472" y="905"/>
                </a:lnTo>
                <a:lnTo>
                  <a:pt x="593" y="840"/>
                </a:lnTo>
                <a:lnTo>
                  <a:pt x="665" y="698"/>
                </a:lnTo>
                <a:lnTo>
                  <a:pt x="593" y="688"/>
                </a:lnTo>
                <a:lnTo>
                  <a:pt x="702" y="628"/>
                </a:lnTo>
                <a:lnTo>
                  <a:pt x="754" y="491"/>
                </a:lnTo>
                <a:lnTo>
                  <a:pt x="423" y="615"/>
                </a:lnTo>
                <a:lnTo>
                  <a:pt x="223" y="83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467544" y="270759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altLang="ko-KR" sz="2800" dirty="0" smtClean="0">
                <a:solidFill>
                  <a:srgbClr val="FFFF00"/>
                </a:solidFill>
                <a:latin typeface="Impact" pitchFamily="34" charset="0"/>
              </a:rPr>
              <a:t>Bank</a:t>
            </a:r>
            <a:endParaRPr lang="ko-KR" altLang="en-US" dirty="0">
              <a:solidFill>
                <a:srgbClr val="FFFF00"/>
              </a:solidFill>
              <a:latin typeface="Impact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020" y="2328912"/>
            <a:ext cx="4640583" cy="396044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5943" y="2256905"/>
            <a:ext cx="4640583" cy="4104455"/>
          </a:xfrm>
        </p:spPr>
      </p:pic>
      <p:sp>
        <p:nvSpPr>
          <p:cNvPr id="7" name="TextBox 6"/>
          <p:cNvSpPr txBox="1"/>
          <p:nvPr/>
        </p:nvSpPr>
        <p:spPr>
          <a:xfrm>
            <a:off x="5227049" y="783885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ATM</a:t>
            </a:r>
            <a:endParaRPr lang="en-US" sz="2400" b="1" dirty="0">
              <a:solidFill>
                <a:srgbClr val="FFC000"/>
              </a:solidFill>
              <a:latin typeface="휴먼굵은샘체" panose="02010804000101010101" pitchFamily="2" charset="-127"/>
              <a:ea typeface="휴먼굵은샘체" panose="02010804000101010101" pitchFamily="2" charset="-127"/>
            </a:endParaRPr>
          </a:p>
          <a:p>
            <a:r>
              <a:rPr lang="ko-KR" altLang="en-US" sz="24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해외체크카드만 있으면 가능</a:t>
            </a:r>
            <a:r>
              <a:rPr lang="en-US" altLang="ko-KR" sz="24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!</a:t>
            </a:r>
          </a:p>
          <a:p>
            <a:r>
              <a:rPr lang="ko-KR" altLang="en-US" sz="24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수수료는 약 </a:t>
            </a:r>
            <a:r>
              <a:rPr lang="en-US" altLang="ko-KR" sz="24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500~650</a:t>
            </a:r>
            <a:r>
              <a:rPr lang="ko-KR" altLang="en-US" sz="24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실링ㅜㅜ</a:t>
            </a:r>
            <a:endParaRPr lang="en-US" altLang="ko-KR" sz="2400" b="1" dirty="0" smtClean="0">
              <a:solidFill>
                <a:srgbClr val="FFC000"/>
              </a:solidFill>
              <a:latin typeface="휴먼굵은샘체" panose="02010804000101010101" pitchFamily="2" charset="-127"/>
              <a:ea typeface="휴먼굵은샘체" panose="02010804000101010101" pitchFamily="2" charset="-127"/>
            </a:endParaRPr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 rot="18342796" flipH="1">
            <a:off x="510812" y="1161212"/>
            <a:ext cx="492529" cy="475029"/>
          </a:xfrm>
          <a:custGeom>
            <a:avLst/>
            <a:gdLst>
              <a:gd name="T0" fmla="*/ 0 w 1470"/>
              <a:gd name="T1" fmla="*/ 528 h 1148"/>
              <a:gd name="T2" fmla="*/ 296 w 1470"/>
              <a:gd name="T3" fmla="*/ 401 h 1148"/>
              <a:gd name="T4" fmla="*/ 574 w 1470"/>
              <a:gd name="T5" fmla="*/ 178 h 1148"/>
              <a:gd name="T6" fmla="*/ 558 w 1470"/>
              <a:gd name="T7" fmla="*/ 78 h 1148"/>
              <a:gd name="T8" fmla="*/ 646 w 1470"/>
              <a:gd name="T9" fmla="*/ 21 h 1148"/>
              <a:gd name="T10" fmla="*/ 664 w 1470"/>
              <a:gd name="T11" fmla="*/ 10 h 1148"/>
              <a:gd name="T12" fmla="*/ 699 w 1470"/>
              <a:gd name="T13" fmla="*/ 7 h 1148"/>
              <a:gd name="T14" fmla="*/ 717 w 1470"/>
              <a:gd name="T15" fmla="*/ 23 h 1148"/>
              <a:gd name="T16" fmla="*/ 746 w 1470"/>
              <a:gd name="T17" fmla="*/ 66 h 1148"/>
              <a:gd name="T18" fmla="*/ 765 w 1470"/>
              <a:gd name="T19" fmla="*/ 58 h 1148"/>
              <a:gd name="T20" fmla="*/ 815 w 1470"/>
              <a:gd name="T21" fmla="*/ 39 h 1148"/>
              <a:gd name="T22" fmla="*/ 886 w 1470"/>
              <a:gd name="T23" fmla="*/ 48 h 1148"/>
              <a:gd name="T24" fmla="*/ 890 w 1470"/>
              <a:gd name="T25" fmla="*/ 90 h 1148"/>
              <a:gd name="T26" fmla="*/ 864 w 1470"/>
              <a:gd name="T27" fmla="*/ 114 h 1148"/>
              <a:gd name="T28" fmla="*/ 1001 w 1470"/>
              <a:gd name="T29" fmla="*/ 144 h 1148"/>
              <a:gd name="T30" fmla="*/ 1069 w 1470"/>
              <a:gd name="T31" fmla="*/ 107 h 1148"/>
              <a:gd name="T32" fmla="*/ 1168 w 1470"/>
              <a:gd name="T33" fmla="*/ 63 h 1148"/>
              <a:gd name="T34" fmla="*/ 1276 w 1470"/>
              <a:gd name="T35" fmla="*/ 35 h 1148"/>
              <a:gd name="T36" fmla="*/ 1327 w 1470"/>
              <a:gd name="T37" fmla="*/ 35 h 1148"/>
              <a:gd name="T38" fmla="*/ 1341 w 1470"/>
              <a:gd name="T39" fmla="*/ 42 h 1148"/>
              <a:gd name="T40" fmla="*/ 1387 w 1470"/>
              <a:gd name="T41" fmla="*/ 57 h 1148"/>
              <a:gd name="T42" fmla="*/ 1429 w 1470"/>
              <a:gd name="T43" fmla="*/ 60 h 1148"/>
              <a:gd name="T44" fmla="*/ 1470 w 1470"/>
              <a:gd name="T45" fmla="*/ 99 h 1148"/>
              <a:gd name="T46" fmla="*/ 1423 w 1470"/>
              <a:gd name="T47" fmla="*/ 165 h 1148"/>
              <a:gd name="T48" fmla="*/ 1301 w 1470"/>
              <a:gd name="T49" fmla="*/ 251 h 1148"/>
              <a:gd name="T50" fmla="*/ 1168 w 1470"/>
              <a:gd name="T51" fmla="*/ 327 h 1148"/>
              <a:gd name="T52" fmla="*/ 1077 w 1470"/>
              <a:gd name="T53" fmla="*/ 375 h 1148"/>
              <a:gd name="T54" fmla="*/ 1048 w 1470"/>
              <a:gd name="T55" fmla="*/ 403 h 1148"/>
              <a:gd name="T56" fmla="*/ 1017 w 1470"/>
              <a:gd name="T57" fmla="*/ 453 h 1148"/>
              <a:gd name="T58" fmla="*/ 1014 w 1470"/>
              <a:gd name="T59" fmla="*/ 461 h 1148"/>
              <a:gd name="T60" fmla="*/ 1037 w 1470"/>
              <a:gd name="T61" fmla="*/ 453 h 1148"/>
              <a:gd name="T62" fmla="*/ 1089 w 1470"/>
              <a:gd name="T63" fmla="*/ 463 h 1148"/>
              <a:gd name="T64" fmla="*/ 1102 w 1470"/>
              <a:gd name="T65" fmla="*/ 516 h 1148"/>
              <a:gd name="T66" fmla="*/ 1045 w 1470"/>
              <a:gd name="T67" fmla="*/ 579 h 1148"/>
              <a:gd name="T68" fmla="*/ 969 w 1470"/>
              <a:gd name="T69" fmla="*/ 625 h 1148"/>
              <a:gd name="T70" fmla="*/ 891 w 1470"/>
              <a:gd name="T71" fmla="*/ 662 h 1148"/>
              <a:gd name="T72" fmla="*/ 842 w 1470"/>
              <a:gd name="T73" fmla="*/ 682 h 1148"/>
              <a:gd name="T74" fmla="*/ 778 w 1470"/>
              <a:gd name="T75" fmla="*/ 758 h 1148"/>
              <a:gd name="T76" fmla="*/ 807 w 1470"/>
              <a:gd name="T77" fmla="*/ 746 h 1148"/>
              <a:gd name="T78" fmla="*/ 865 w 1470"/>
              <a:gd name="T79" fmla="*/ 742 h 1148"/>
              <a:gd name="T80" fmla="*/ 899 w 1470"/>
              <a:gd name="T81" fmla="*/ 787 h 1148"/>
              <a:gd name="T82" fmla="*/ 842 w 1470"/>
              <a:gd name="T83" fmla="*/ 854 h 1148"/>
              <a:gd name="T84" fmla="*/ 763 w 1470"/>
              <a:gd name="T85" fmla="*/ 899 h 1148"/>
              <a:gd name="T86" fmla="*/ 700 w 1470"/>
              <a:gd name="T87" fmla="*/ 925 h 1148"/>
              <a:gd name="T88" fmla="*/ 661 w 1470"/>
              <a:gd name="T89" fmla="*/ 937 h 1148"/>
              <a:gd name="T90" fmla="*/ 534 w 1470"/>
              <a:gd name="T91" fmla="*/ 1119 h 1148"/>
              <a:gd name="T92" fmla="*/ 593 w 1470"/>
              <a:gd name="T93" fmla="*/ 840 h 1148"/>
              <a:gd name="T94" fmla="*/ 754 w 1470"/>
              <a:gd name="T95" fmla="*/ 491 h 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70" h="1148">
                <a:moveTo>
                  <a:pt x="223" y="838"/>
                </a:moveTo>
                <a:lnTo>
                  <a:pt x="143" y="881"/>
                </a:lnTo>
                <a:lnTo>
                  <a:pt x="235" y="644"/>
                </a:lnTo>
                <a:lnTo>
                  <a:pt x="0" y="528"/>
                </a:lnTo>
                <a:lnTo>
                  <a:pt x="113" y="470"/>
                </a:lnTo>
                <a:lnTo>
                  <a:pt x="258" y="494"/>
                </a:lnTo>
                <a:lnTo>
                  <a:pt x="255" y="423"/>
                </a:lnTo>
                <a:lnTo>
                  <a:pt x="296" y="401"/>
                </a:lnTo>
                <a:lnTo>
                  <a:pt x="420" y="481"/>
                </a:lnTo>
                <a:lnTo>
                  <a:pt x="763" y="293"/>
                </a:lnTo>
                <a:lnTo>
                  <a:pt x="709" y="191"/>
                </a:lnTo>
                <a:lnTo>
                  <a:pt x="574" y="178"/>
                </a:lnTo>
                <a:lnTo>
                  <a:pt x="645" y="138"/>
                </a:lnTo>
                <a:lnTo>
                  <a:pt x="592" y="104"/>
                </a:lnTo>
                <a:lnTo>
                  <a:pt x="516" y="106"/>
                </a:lnTo>
                <a:lnTo>
                  <a:pt x="558" y="78"/>
                </a:lnTo>
                <a:lnTo>
                  <a:pt x="503" y="33"/>
                </a:lnTo>
                <a:lnTo>
                  <a:pt x="565" y="0"/>
                </a:lnTo>
                <a:lnTo>
                  <a:pt x="643" y="23"/>
                </a:lnTo>
                <a:lnTo>
                  <a:pt x="646" y="21"/>
                </a:lnTo>
                <a:lnTo>
                  <a:pt x="649" y="19"/>
                </a:lnTo>
                <a:lnTo>
                  <a:pt x="653" y="17"/>
                </a:lnTo>
                <a:lnTo>
                  <a:pt x="655" y="15"/>
                </a:lnTo>
                <a:lnTo>
                  <a:pt x="664" y="10"/>
                </a:lnTo>
                <a:lnTo>
                  <a:pt x="673" y="8"/>
                </a:lnTo>
                <a:lnTo>
                  <a:pt x="683" y="6"/>
                </a:lnTo>
                <a:lnTo>
                  <a:pt x="692" y="6"/>
                </a:lnTo>
                <a:lnTo>
                  <a:pt x="699" y="7"/>
                </a:lnTo>
                <a:lnTo>
                  <a:pt x="706" y="8"/>
                </a:lnTo>
                <a:lnTo>
                  <a:pt x="712" y="12"/>
                </a:lnTo>
                <a:lnTo>
                  <a:pt x="715" y="16"/>
                </a:lnTo>
                <a:lnTo>
                  <a:pt x="717" y="23"/>
                </a:lnTo>
                <a:lnTo>
                  <a:pt x="716" y="32"/>
                </a:lnTo>
                <a:lnTo>
                  <a:pt x="712" y="40"/>
                </a:lnTo>
                <a:lnTo>
                  <a:pt x="706" y="48"/>
                </a:lnTo>
                <a:lnTo>
                  <a:pt x="746" y="66"/>
                </a:lnTo>
                <a:lnTo>
                  <a:pt x="747" y="66"/>
                </a:lnTo>
                <a:lnTo>
                  <a:pt x="751" y="63"/>
                </a:lnTo>
                <a:lnTo>
                  <a:pt x="756" y="61"/>
                </a:lnTo>
                <a:lnTo>
                  <a:pt x="765" y="58"/>
                </a:lnTo>
                <a:lnTo>
                  <a:pt x="774" y="54"/>
                </a:lnTo>
                <a:lnTo>
                  <a:pt x="786" y="50"/>
                </a:lnTo>
                <a:lnTo>
                  <a:pt x="800" y="44"/>
                </a:lnTo>
                <a:lnTo>
                  <a:pt x="815" y="39"/>
                </a:lnTo>
                <a:lnTo>
                  <a:pt x="837" y="35"/>
                </a:lnTo>
                <a:lnTo>
                  <a:pt x="857" y="36"/>
                </a:lnTo>
                <a:lnTo>
                  <a:pt x="873" y="40"/>
                </a:lnTo>
                <a:lnTo>
                  <a:pt x="886" y="48"/>
                </a:lnTo>
                <a:lnTo>
                  <a:pt x="894" y="59"/>
                </a:lnTo>
                <a:lnTo>
                  <a:pt x="898" y="69"/>
                </a:lnTo>
                <a:lnTo>
                  <a:pt x="897" y="81"/>
                </a:lnTo>
                <a:lnTo>
                  <a:pt x="890" y="90"/>
                </a:lnTo>
                <a:lnTo>
                  <a:pt x="875" y="104"/>
                </a:lnTo>
                <a:lnTo>
                  <a:pt x="867" y="111"/>
                </a:lnTo>
                <a:lnTo>
                  <a:pt x="864" y="114"/>
                </a:lnTo>
                <a:lnTo>
                  <a:pt x="864" y="114"/>
                </a:lnTo>
                <a:lnTo>
                  <a:pt x="984" y="155"/>
                </a:lnTo>
                <a:lnTo>
                  <a:pt x="986" y="153"/>
                </a:lnTo>
                <a:lnTo>
                  <a:pt x="992" y="150"/>
                </a:lnTo>
                <a:lnTo>
                  <a:pt x="1001" y="144"/>
                </a:lnTo>
                <a:lnTo>
                  <a:pt x="1015" y="136"/>
                </a:lnTo>
                <a:lnTo>
                  <a:pt x="1030" y="128"/>
                </a:lnTo>
                <a:lnTo>
                  <a:pt x="1048" y="118"/>
                </a:lnTo>
                <a:lnTo>
                  <a:pt x="1069" y="107"/>
                </a:lnTo>
                <a:lnTo>
                  <a:pt x="1092" y="96"/>
                </a:lnTo>
                <a:lnTo>
                  <a:pt x="1116" y="85"/>
                </a:lnTo>
                <a:lnTo>
                  <a:pt x="1142" y="74"/>
                </a:lnTo>
                <a:lnTo>
                  <a:pt x="1168" y="63"/>
                </a:lnTo>
                <a:lnTo>
                  <a:pt x="1196" y="54"/>
                </a:lnTo>
                <a:lnTo>
                  <a:pt x="1222" y="46"/>
                </a:lnTo>
                <a:lnTo>
                  <a:pt x="1250" y="39"/>
                </a:lnTo>
                <a:lnTo>
                  <a:pt x="1276" y="35"/>
                </a:lnTo>
                <a:lnTo>
                  <a:pt x="1303" y="32"/>
                </a:lnTo>
                <a:lnTo>
                  <a:pt x="1312" y="32"/>
                </a:lnTo>
                <a:lnTo>
                  <a:pt x="1320" y="33"/>
                </a:lnTo>
                <a:lnTo>
                  <a:pt x="1327" y="35"/>
                </a:lnTo>
                <a:lnTo>
                  <a:pt x="1333" y="37"/>
                </a:lnTo>
                <a:lnTo>
                  <a:pt x="1336" y="38"/>
                </a:lnTo>
                <a:lnTo>
                  <a:pt x="1339" y="40"/>
                </a:lnTo>
                <a:lnTo>
                  <a:pt x="1341" y="42"/>
                </a:lnTo>
                <a:lnTo>
                  <a:pt x="1341" y="42"/>
                </a:lnTo>
                <a:lnTo>
                  <a:pt x="1385" y="57"/>
                </a:lnTo>
                <a:lnTo>
                  <a:pt x="1385" y="57"/>
                </a:lnTo>
                <a:lnTo>
                  <a:pt x="1387" y="57"/>
                </a:lnTo>
                <a:lnTo>
                  <a:pt x="1388" y="58"/>
                </a:lnTo>
                <a:lnTo>
                  <a:pt x="1389" y="58"/>
                </a:lnTo>
                <a:lnTo>
                  <a:pt x="1410" y="57"/>
                </a:lnTo>
                <a:lnTo>
                  <a:pt x="1429" y="60"/>
                </a:lnTo>
                <a:lnTo>
                  <a:pt x="1444" y="67"/>
                </a:lnTo>
                <a:lnTo>
                  <a:pt x="1456" y="76"/>
                </a:lnTo>
                <a:lnTo>
                  <a:pt x="1466" y="87"/>
                </a:lnTo>
                <a:lnTo>
                  <a:pt x="1470" y="99"/>
                </a:lnTo>
                <a:lnTo>
                  <a:pt x="1469" y="112"/>
                </a:lnTo>
                <a:lnTo>
                  <a:pt x="1463" y="123"/>
                </a:lnTo>
                <a:lnTo>
                  <a:pt x="1445" y="144"/>
                </a:lnTo>
                <a:lnTo>
                  <a:pt x="1423" y="165"/>
                </a:lnTo>
                <a:lnTo>
                  <a:pt x="1396" y="186"/>
                </a:lnTo>
                <a:lnTo>
                  <a:pt x="1366" y="208"/>
                </a:lnTo>
                <a:lnTo>
                  <a:pt x="1334" y="229"/>
                </a:lnTo>
                <a:lnTo>
                  <a:pt x="1301" y="251"/>
                </a:lnTo>
                <a:lnTo>
                  <a:pt x="1266" y="272"/>
                </a:lnTo>
                <a:lnTo>
                  <a:pt x="1233" y="292"/>
                </a:lnTo>
                <a:lnTo>
                  <a:pt x="1199" y="310"/>
                </a:lnTo>
                <a:lnTo>
                  <a:pt x="1168" y="327"/>
                </a:lnTo>
                <a:lnTo>
                  <a:pt x="1139" y="342"/>
                </a:lnTo>
                <a:lnTo>
                  <a:pt x="1114" y="356"/>
                </a:lnTo>
                <a:lnTo>
                  <a:pt x="1093" y="367"/>
                </a:lnTo>
                <a:lnTo>
                  <a:pt x="1077" y="375"/>
                </a:lnTo>
                <a:lnTo>
                  <a:pt x="1067" y="379"/>
                </a:lnTo>
                <a:lnTo>
                  <a:pt x="1063" y="382"/>
                </a:lnTo>
                <a:lnTo>
                  <a:pt x="1056" y="391"/>
                </a:lnTo>
                <a:lnTo>
                  <a:pt x="1048" y="403"/>
                </a:lnTo>
                <a:lnTo>
                  <a:pt x="1040" y="416"/>
                </a:lnTo>
                <a:lnTo>
                  <a:pt x="1032" y="430"/>
                </a:lnTo>
                <a:lnTo>
                  <a:pt x="1024" y="443"/>
                </a:lnTo>
                <a:lnTo>
                  <a:pt x="1017" y="453"/>
                </a:lnTo>
                <a:lnTo>
                  <a:pt x="1012" y="461"/>
                </a:lnTo>
                <a:lnTo>
                  <a:pt x="1011" y="463"/>
                </a:lnTo>
                <a:lnTo>
                  <a:pt x="1012" y="462"/>
                </a:lnTo>
                <a:lnTo>
                  <a:pt x="1014" y="461"/>
                </a:lnTo>
                <a:lnTo>
                  <a:pt x="1017" y="459"/>
                </a:lnTo>
                <a:lnTo>
                  <a:pt x="1022" y="456"/>
                </a:lnTo>
                <a:lnTo>
                  <a:pt x="1029" y="455"/>
                </a:lnTo>
                <a:lnTo>
                  <a:pt x="1037" y="453"/>
                </a:lnTo>
                <a:lnTo>
                  <a:pt x="1047" y="453"/>
                </a:lnTo>
                <a:lnTo>
                  <a:pt x="1059" y="453"/>
                </a:lnTo>
                <a:lnTo>
                  <a:pt x="1075" y="456"/>
                </a:lnTo>
                <a:lnTo>
                  <a:pt x="1089" y="463"/>
                </a:lnTo>
                <a:lnTo>
                  <a:pt x="1099" y="473"/>
                </a:lnTo>
                <a:lnTo>
                  <a:pt x="1105" y="485"/>
                </a:lnTo>
                <a:lnTo>
                  <a:pt x="1106" y="499"/>
                </a:lnTo>
                <a:lnTo>
                  <a:pt x="1102" y="516"/>
                </a:lnTo>
                <a:lnTo>
                  <a:pt x="1092" y="534"/>
                </a:lnTo>
                <a:lnTo>
                  <a:pt x="1076" y="553"/>
                </a:lnTo>
                <a:lnTo>
                  <a:pt x="1062" y="566"/>
                </a:lnTo>
                <a:lnTo>
                  <a:pt x="1045" y="579"/>
                </a:lnTo>
                <a:lnTo>
                  <a:pt x="1027" y="591"/>
                </a:lnTo>
                <a:lnTo>
                  <a:pt x="1008" y="603"/>
                </a:lnTo>
                <a:lnTo>
                  <a:pt x="988" y="614"/>
                </a:lnTo>
                <a:lnTo>
                  <a:pt x="969" y="625"/>
                </a:lnTo>
                <a:lnTo>
                  <a:pt x="948" y="635"/>
                </a:lnTo>
                <a:lnTo>
                  <a:pt x="928" y="645"/>
                </a:lnTo>
                <a:lnTo>
                  <a:pt x="910" y="653"/>
                </a:lnTo>
                <a:lnTo>
                  <a:pt x="891" y="662"/>
                </a:lnTo>
                <a:lnTo>
                  <a:pt x="875" y="668"/>
                </a:lnTo>
                <a:lnTo>
                  <a:pt x="861" y="674"/>
                </a:lnTo>
                <a:lnTo>
                  <a:pt x="850" y="679"/>
                </a:lnTo>
                <a:lnTo>
                  <a:pt x="842" y="682"/>
                </a:lnTo>
                <a:lnTo>
                  <a:pt x="836" y="685"/>
                </a:lnTo>
                <a:lnTo>
                  <a:pt x="834" y="686"/>
                </a:lnTo>
                <a:lnTo>
                  <a:pt x="777" y="760"/>
                </a:lnTo>
                <a:lnTo>
                  <a:pt x="778" y="758"/>
                </a:lnTo>
                <a:lnTo>
                  <a:pt x="782" y="756"/>
                </a:lnTo>
                <a:lnTo>
                  <a:pt x="789" y="754"/>
                </a:lnTo>
                <a:lnTo>
                  <a:pt x="797" y="749"/>
                </a:lnTo>
                <a:lnTo>
                  <a:pt x="807" y="746"/>
                </a:lnTo>
                <a:lnTo>
                  <a:pt x="819" y="743"/>
                </a:lnTo>
                <a:lnTo>
                  <a:pt x="833" y="741"/>
                </a:lnTo>
                <a:lnTo>
                  <a:pt x="849" y="740"/>
                </a:lnTo>
                <a:lnTo>
                  <a:pt x="865" y="742"/>
                </a:lnTo>
                <a:lnTo>
                  <a:pt x="879" y="749"/>
                </a:lnTo>
                <a:lnTo>
                  <a:pt x="890" y="760"/>
                </a:lnTo>
                <a:lnTo>
                  <a:pt x="897" y="772"/>
                </a:lnTo>
                <a:lnTo>
                  <a:pt x="899" y="787"/>
                </a:lnTo>
                <a:lnTo>
                  <a:pt x="895" y="803"/>
                </a:lnTo>
                <a:lnTo>
                  <a:pt x="883" y="822"/>
                </a:lnTo>
                <a:lnTo>
                  <a:pt x="864" y="839"/>
                </a:lnTo>
                <a:lnTo>
                  <a:pt x="842" y="854"/>
                </a:lnTo>
                <a:lnTo>
                  <a:pt x="821" y="867"/>
                </a:lnTo>
                <a:lnTo>
                  <a:pt x="801" y="878"/>
                </a:lnTo>
                <a:lnTo>
                  <a:pt x="782" y="890"/>
                </a:lnTo>
                <a:lnTo>
                  <a:pt x="763" y="899"/>
                </a:lnTo>
                <a:lnTo>
                  <a:pt x="746" y="907"/>
                </a:lnTo>
                <a:lnTo>
                  <a:pt x="729" y="914"/>
                </a:lnTo>
                <a:lnTo>
                  <a:pt x="714" y="920"/>
                </a:lnTo>
                <a:lnTo>
                  <a:pt x="700" y="925"/>
                </a:lnTo>
                <a:lnTo>
                  <a:pt x="687" y="929"/>
                </a:lnTo>
                <a:lnTo>
                  <a:pt x="677" y="932"/>
                </a:lnTo>
                <a:lnTo>
                  <a:pt x="668" y="935"/>
                </a:lnTo>
                <a:lnTo>
                  <a:pt x="661" y="937"/>
                </a:lnTo>
                <a:lnTo>
                  <a:pt x="655" y="938"/>
                </a:lnTo>
                <a:lnTo>
                  <a:pt x="652" y="939"/>
                </a:lnTo>
                <a:lnTo>
                  <a:pt x="650" y="939"/>
                </a:lnTo>
                <a:lnTo>
                  <a:pt x="534" y="1119"/>
                </a:lnTo>
                <a:lnTo>
                  <a:pt x="416" y="1148"/>
                </a:lnTo>
                <a:lnTo>
                  <a:pt x="545" y="916"/>
                </a:lnTo>
                <a:lnTo>
                  <a:pt x="472" y="905"/>
                </a:lnTo>
                <a:lnTo>
                  <a:pt x="593" y="840"/>
                </a:lnTo>
                <a:lnTo>
                  <a:pt x="665" y="698"/>
                </a:lnTo>
                <a:lnTo>
                  <a:pt x="593" y="688"/>
                </a:lnTo>
                <a:lnTo>
                  <a:pt x="702" y="628"/>
                </a:lnTo>
                <a:lnTo>
                  <a:pt x="754" y="491"/>
                </a:lnTo>
                <a:lnTo>
                  <a:pt x="423" y="615"/>
                </a:lnTo>
                <a:lnTo>
                  <a:pt x="223" y="838"/>
                </a:ln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2156" y="783885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Exim Bank</a:t>
            </a:r>
            <a:endParaRPr lang="en-US" sz="2400" b="1" dirty="0">
              <a:solidFill>
                <a:srgbClr val="FFC000"/>
              </a:solidFill>
              <a:latin typeface="휴먼굵은샘체" panose="02010804000101010101" pitchFamily="2" charset="-127"/>
              <a:ea typeface="휴먼굵은샘체" panose="02010804000101010101" pitchFamily="2" charset="-127"/>
            </a:endParaRPr>
          </a:p>
          <a:p>
            <a:r>
              <a:rPr lang="ko-KR" altLang="en-US" sz="24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저희가 이용하는 은행입니다</a:t>
            </a:r>
            <a:r>
              <a:rPr lang="en-US" altLang="ko-KR" sz="24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,</a:t>
            </a:r>
          </a:p>
          <a:p>
            <a:r>
              <a:rPr lang="ko-KR" altLang="en-US" sz="24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본부에서 바자지로 약 </a:t>
            </a:r>
            <a:r>
              <a:rPr lang="en-US" altLang="ko-KR" sz="24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15</a:t>
            </a:r>
            <a:r>
              <a:rPr lang="ko-KR" altLang="en-US" sz="24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분 소요</a:t>
            </a:r>
            <a:r>
              <a:rPr lang="en-US" altLang="ko-KR" sz="2400" b="1" dirty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!</a:t>
            </a:r>
            <a:endParaRPr lang="en-US" altLang="ko-KR" sz="2400" b="1" dirty="0" smtClean="0">
              <a:solidFill>
                <a:srgbClr val="FFC000"/>
              </a:solidFill>
              <a:latin typeface="휴먼굵은샘체" panose="02010804000101010101" pitchFamily="2" charset="-127"/>
              <a:ea typeface="휴먼굵은샘체" panose="02010804000101010101" pitchFamily="2" charset="-127"/>
            </a:endParaRPr>
          </a:p>
        </p:txBody>
      </p:sp>
      <p:sp>
        <p:nvSpPr>
          <p:cNvPr id="14" name="Freeform 8"/>
          <p:cNvSpPr>
            <a:spLocks/>
          </p:cNvSpPr>
          <p:nvPr/>
        </p:nvSpPr>
        <p:spPr bwMode="auto">
          <a:xfrm rot="18342796" flipH="1">
            <a:off x="4638891" y="1194133"/>
            <a:ext cx="492529" cy="475029"/>
          </a:xfrm>
          <a:custGeom>
            <a:avLst/>
            <a:gdLst>
              <a:gd name="T0" fmla="*/ 0 w 1470"/>
              <a:gd name="T1" fmla="*/ 528 h 1148"/>
              <a:gd name="T2" fmla="*/ 296 w 1470"/>
              <a:gd name="T3" fmla="*/ 401 h 1148"/>
              <a:gd name="T4" fmla="*/ 574 w 1470"/>
              <a:gd name="T5" fmla="*/ 178 h 1148"/>
              <a:gd name="T6" fmla="*/ 558 w 1470"/>
              <a:gd name="T7" fmla="*/ 78 h 1148"/>
              <a:gd name="T8" fmla="*/ 646 w 1470"/>
              <a:gd name="T9" fmla="*/ 21 h 1148"/>
              <a:gd name="T10" fmla="*/ 664 w 1470"/>
              <a:gd name="T11" fmla="*/ 10 h 1148"/>
              <a:gd name="T12" fmla="*/ 699 w 1470"/>
              <a:gd name="T13" fmla="*/ 7 h 1148"/>
              <a:gd name="T14" fmla="*/ 717 w 1470"/>
              <a:gd name="T15" fmla="*/ 23 h 1148"/>
              <a:gd name="T16" fmla="*/ 746 w 1470"/>
              <a:gd name="T17" fmla="*/ 66 h 1148"/>
              <a:gd name="T18" fmla="*/ 765 w 1470"/>
              <a:gd name="T19" fmla="*/ 58 h 1148"/>
              <a:gd name="T20" fmla="*/ 815 w 1470"/>
              <a:gd name="T21" fmla="*/ 39 h 1148"/>
              <a:gd name="T22" fmla="*/ 886 w 1470"/>
              <a:gd name="T23" fmla="*/ 48 h 1148"/>
              <a:gd name="T24" fmla="*/ 890 w 1470"/>
              <a:gd name="T25" fmla="*/ 90 h 1148"/>
              <a:gd name="T26" fmla="*/ 864 w 1470"/>
              <a:gd name="T27" fmla="*/ 114 h 1148"/>
              <a:gd name="T28" fmla="*/ 1001 w 1470"/>
              <a:gd name="T29" fmla="*/ 144 h 1148"/>
              <a:gd name="T30" fmla="*/ 1069 w 1470"/>
              <a:gd name="T31" fmla="*/ 107 h 1148"/>
              <a:gd name="T32" fmla="*/ 1168 w 1470"/>
              <a:gd name="T33" fmla="*/ 63 h 1148"/>
              <a:gd name="T34" fmla="*/ 1276 w 1470"/>
              <a:gd name="T35" fmla="*/ 35 h 1148"/>
              <a:gd name="T36" fmla="*/ 1327 w 1470"/>
              <a:gd name="T37" fmla="*/ 35 h 1148"/>
              <a:gd name="T38" fmla="*/ 1341 w 1470"/>
              <a:gd name="T39" fmla="*/ 42 h 1148"/>
              <a:gd name="T40" fmla="*/ 1387 w 1470"/>
              <a:gd name="T41" fmla="*/ 57 h 1148"/>
              <a:gd name="T42" fmla="*/ 1429 w 1470"/>
              <a:gd name="T43" fmla="*/ 60 h 1148"/>
              <a:gd name="T44" fmla="*/ 1470 w 1470"/>
              <a:gd name="T45" fmla="*/ 99 h 1148"/>
              <a:gd name="T46" fmla="*/ 1423 w 1470"/>
              <a:gd name="T47" fmla="*/ 165 h 1148"/>
              <a:gd name="T48" fmla="*/ 1301 w 1470"/>
              <a:gd name="T49" fmla="*/ 251 h 1148"/>
              <a:gd name="T50" fmla="*/ 1168 w 1470"/>
              <a:gd name="T51" fmla="*/ 327 h 1148"/>
              <a:gd name="T52" fmla="*/ 1077 w 1470"/>
              <a:gd name="T53" fmla="*/ 375 h 1148"/>
              <a:gd name="T54" fmla="*/ 1048 w 1470"/>
              <a:gd name="T55" fmla="*/ 403 h 1148"/>
              <a:gd name="T56" fmla="*/ 1017 w 1470"/>
              <a:gd name="T57" fmla="*/ 453 h 1148"/>
              <a:gd name="T58" fmla="*/ 1014 w 1470"/>
              <a:gd name="T59" fmla="*/ 461 h 1148"/>
              <a:gd name="T60" fmla="*/ 1037 w 1470"/>
              <a:gd name="T61" fmla="*/ 453 h 1148"/>
              <a:gd name="T62" fmla="*/ 1089 w 1470"/>
              <a:gd name="T63" fmla="*/ 463 h 1148"/>
              <a:gd name="T64" fmla="*/ 1102 w 1470"/>
              <a:gd name="T65" fmla="*/ 516 h 1148"/>
              <a:gd name="T66" fmla="*/ 1045 w 1470"/>
              <a:gd name="T67" fmla="*/ 579 h 1148"/>
              <a:gd name="T68" fmla="*/ 969 w 1470"/>
              <a:gd name="T69" fmla="*/ 625 h 1148"/>
              <a:gd name="T70" fmla="*/ 891 w 1470"/>
              <a:gd name="T71" fmla="*/ 662 h 1148"/>
              <a:gd name="T72" fmla="*/ 842 w 1470"/>
              <a:gd name="T73" fmla="*/ 682 h 1148"/>
              <a:gd name="T74" fmla="*/ 778 w 1470"/>
              <a:gd name="T75" fmla="*/ 758 h 1148"/>
              <a:gd name="T76" fmla="*/ 807 w 1470"/>
              <a:gd name="T77" fmla="*/ 746 h 1148"/>
              <a:gd name="T78" fmla="*/ 865 w 1470"/>
              <a:gd name="T79" fmla="*/ 742 h 1148"/>
              <a:gd name="T80" fmla="*/ 899 w 1470"/>
              <a:gd name="T81" fmla="*/ 787 h 1148"/>
              <a:gd name="T82" fmla="*/ 842 w 1470"/>
              <a:gd name="T83" fmla="*/ 854 h 1148"/>
              <a:gd name="T84" fmla="*/ 763 w 1470"/>
              <a:gd name="T85" fmla="*/ 899 h 1148"/>
              <a:gd name="T86" fmla="*/ 700 w 1470"/>
              <a:gd name="T87" fmla="*/ 925 h 1148"/>
              <a:gd name="T88" fmla="*/ 661 w 1470"/>
              <a:gd name="T89" fmla="*/ 937 h 1148"/>
              <a:gd name="T90" fmla="*/ 534 w 1470"/>
              <a:gd name="T91" fmla="*/ 1119 h 1148"/>
              <a:gd name="T92" fmla="*/ 593 w 1470"/>
              <a:gd name="T93" fmla="*/ 840 h 1148"/>
              <a:gd name="T94" fmla="*/ 754 w 1470"/>
              <a:gd name="T95" fmla="*/ 491 h 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70" h="1148">
                <a:moveTo>
                  <a:pt x="223" y="838"/>
                </a:moveTo>
                <a:lnTo>
                  <a:pt x="143" y="881"/>
                </a:lnTo>
                <a:lnTo>
                  <a:pt x="235" y="644"/>
                </a:lnTo>
                <a:lnTo>
                  <a:pt x="0" y="528"/>
                </a:lnTo>
                <a:lnTo>
                  <a:pt x="113" y="470"/>
                </a:lnTo>
                <a:lnTo>
                  <a:pt x="258" y="494"/>
                </a:lnTo>
                <a:lnTo>
                  <a:pt x="255" y="423"/>
                </a:lnTo>
                <a:lnTo>
                  <a:pt x="296" y="401"/>
                </a:lnTo>
                <a:lnTo>
                  <a:pt x="420" y="481"/>
                </a:lnTo>
                <a:lnTo>
                  <a:pt x="763" y="293"/>
                </a:lnTo>
                <a:lnTo>
                  <a:pt x="709" y="191"/>
                </a:lnTo>
                <a:lnTo>
                  <a:pt x="574" y="178"/>
                </a:lnTo>
                <a:lnTo>
                  <a:pt x="645" y="138"/>
                </a:lnTo>
                <a:lnTo>
                  <a:pt x="592" y="104"/>
                </a:lnTo>
                <a:lnTo>
                  <a:pt x="516" y="106"/>
                </a:lnTo>
                <a:lnTo>
                  <a:pt x="558" y="78"/>
                </a:lnTo>
                <a:lnTo>
                  <a:pt x="503" y="33"/>
                </a:lnTo>
                <a:lnTo>
                  <a:pt x="565" y="0"/>
                </a:lnTo>
                <a:lnTo>
                  <a:pt x="643" y="23"/>
                </a:lnTo>
                <a:lnTo>
                  <a:pt x="646" y="21"/>
                </a:lnTo>
                <a:lnTo>
                  <a:pt x="649" y="19"/>
                </a:lnTo>
                <a:lnTo>
                  <a:pt x="653" y="17"/>
                </a:lnTo>
                <a:lnTo>
                  <a:pt x="655" y="15"/>
                </a:lnTo>
                <a:lnTo>
                  <a:pt x="664" y="10"/>
                </a:lnTo>
                <a:lnTo>
                  <a:pt x="673" y="8"/>
                </a:lnTo>
                <a:lnTo>
                  <a:pt x="683" y="6"/>
                </a:lnTo>
                <a:lnTo>
                  <a:pt x="692" y="6"/>
                </a:lnTo>
                <a:lnTo>
                  <a:pt x="699" y="7"/>
                </a:lnTo>
                <a:lnTo>
                  <a:pt x="706" y="8"/>
                </a:lnTo>
                <a:lnTo>
                  <a:pt x="712" y="12"/>
                </a:lnTo>
                <a:lnTo>
                  <a:pt x="715" y="16"/>
                </a:lnTo>
                <a:lnTo>
                  <a:pt x="717" y="23"/>
                </a:lnTo>
                <a:lnTo>
                  <a:pt x="716" y="32"/>
                </a:lnTo>
                <a:lnTo>
                  <a:pt x="712" y="40"/>
                </a:lnTo>
                <a:lnTo>
                  <a:pt x="706" y="48"/>
                </a:lnTo>
                <a:lnTo>
                  <a:pt x="746" y="66"/>
                </a:lnTo>
                <a:lnTo>
                  <a:pt x="747" y="66"/>
                </a:lnTo>
                <a:lnTo>
                  <a:pt x="751" y="63"/>
                </a:lnTo>
                <a:lnTo>
                  <a:pt x="756" y="61"/>
                </a:lnTo>
                <a:lnTo>
                  <a:pt x="765" y="58"/>
                </a:lnTo>
                <a:lnTo>
                  <a:pt x="774" y="54"/>
                </a:lnTo>
                <a:lnTo>
                  <a:pt x="786" y="50"/>
                </a:lnTo>
                <a:lnTo>
                  <a:pt x="800" y="44"/>
                </a:lnTo>
                <a:lnTo>
                  <a:pt x="815" y="39"/>
                </a:lnTo>
                <a:lnTo>
                  <a:pt x="837" y="35"/>
                </a:lnTo>
                <a:lnTo>
                  <a:pt x="857" y="36"/>
                </a:lnTo>
                <a:lnTo>
                  <a:pt x="873" y="40"/>
                </a:lnTo>
                <a:lnTo>
                  <a:pt x="886" y="48"/>
                </a:lnTo>
                <a:lnTo>
                  <a:pt x="894" y="59"/>
                </a:lnTo>
                <a:lnTo>
                  <a:pt x="898" y="69"/>
                </a:lnTo>
                <a:lnTo>
                  <a:pt x="897" y="81"/>
                </a:lnTo>
                <a:lnTo>
                  <a:pt x="890" y="90"/>
                </a:lnTo>
                <a:lnTo>
                  <a:pt x="875" y="104"/>
                </a:lnTo>
                <a:lnTo>
                  <a:pt x="867" y="111"/>
                </a:lnTo>
                <a:lnTo>
                  <a:pt x="864" y="114"/>
                </a:lnTo>
                <a:lnTo>
                  <a:pt x="864" y="114"/>
                </a:lnTo>
                <a:lnTo>
                  <a:pt x="984" y="155"/>
                </a:lnTo>
                <a:lnTo>
                  <a:pt x="986" y="153"/>
                </a:lnTo>
                <a:lnTo>
                  <a:pt x="992" y="150"/>
                </a:lnTo>
                <a:lnTo>
                  <a:pt x="1001" y="144"/>
                </a:lnTo>
                <a:lnTo>
                  <a:pt x="1015" y="136"/>
                </a:lnTo>
                <a:lnTo>
                  <a:pt x="1030" y="128"/>
                </a:lnTo>
                <a:lnTo>
                  <a:pt x="1048" y="118"/>
                </a:lnTo>
                <a:lnTo>
                  <a:pt x="1069" y="107"/>
                </a:lnTo>
                <a:lnTo>
                  <a:pt x="1092" y="96"/>
                </a:lnTo>
                <a:lnTo>
                  <a:pt x="1116" y="85"/>
                </a:lnTo>
                <a:lnTo>
                  <a:pt x="1142" y="74"/>
                </a:lnTo>
                <a:lnTo>
                  <a:pt x="1168" y="63"/>
                </a:lnTo>
                <a:lnTo>
                  <a:pt x="1196" y="54"/>
                </a:lnTo>
                <a:lnTo>
                  <a:pt x="1222" y="46"/>
                </a:lnTo>
                <a:lnTo>
                  <a:pt x="1250" y="39"/>
                </a:lnTo>
                <a:lnTo>
                  <a:pt x="1276" y="35"/>
                </a:lnTo>
                <a:lnTo>
                  <a:pt x="1303" y="32"/>
                </a:lnTo>
                <a:lnTo>
                  <a:pt x="1312" y="32"/>
                </a:lnTo>
                <a:lnTo>
                  <a:pt x="1320" y="33"/>
                </a:lnTo>
                <a:lnTo>
                  <a:pt x="1327" y="35"/>
                </a:lnTo>
                <a:lnTo>
                  <a:pt x="1333" y="37"/>
                </a:lnTo>
                <a:lnTo>
                  <a:pt x="1336" y="38"/>
                </a:lnTo>
                <a:lnTo>
                  <a:pt x="1339" y="40"/>
                </a:lnTo>
                <a:lnTo>
                  <a:pt x="1341" y="42"/>
                </a:lnTo>
                <a:lnTo>
                  <a:pt x="1341" y="42"/>
                </a:lnTo>
                <a:lnTo>
                  <a:pt x="1385" y="57"/>
                </a:lnTo>
                <a:lnTo>
                  <a:pt x="1385" y="57"/>
                </a:lnTo>
                <a:lnTo>
                  <a:pt x="1387" y="57"/>
                </a:lnTo>
                <a:lnTo>
                  <a:pt x="1388" y="58"/>
                </a:lnTo>
                <a:lnTo>
                  <a:pt x="1389" y="58"/>
                </a:lnTo>
                <a:lnTo>
                  <a:pt x="1410" y="57"/>
                </a:lnTo>
                <a:lnTo>
                  <a:pt x="1429" y="60"/>
                </a:lnTo>
                <a:lnTo>
                  <a:pt x="1444" y="67"/>
                </a:lnTo>
                <a:lnTo>
                  <a:pt x="1456" y="76"/>
                </a:lnTo>
                <a:lnTo>
                  <a:pt x="1466" y="87"/>
                </a:lnTo>
                <a:lnTo>
                  <a:pt x="1470" y="99"/>
                </a:lnTo>
                <a:lnTo>
                  <a:pt x="1469" y="112"/>
                </a:lnTo>
                <a:lnTo>
                  <a:pt x="1463" y="123"/>
                </a:lnTo>
                <a:lnTo>
                  <a:pt x="1445" y="144"/>
                </a:lnTo>
                <a:lnTo>
                  <a:pt x="1423" y="165"/>
                </a:lnTo>
                <a:lnTo>
                  <a:pt x="1396" y="186"/>
                </a:lnTo>
                <a:lnTo>
                  <a:pt x="1366" y="208"/>
                </a:lnTo>
                <a:lnTo>
                  <a:pt x="1334" y="229"/>
                </a:lnTo>
                <a:lnTo>
                  <a:pt x="1301" y="251"/>
                </a:lnTo>
                <a:lnTo>
                  <a:pt x="1266" y="272"/>
                </a:lnTo>
                <a:lnTo>
                  <a:pt x="1233" y="292"/>
                </a:lnTo>
                <a:lnTo>
                  <a:pt x="1199" y="310"/>
                </a:lnTo>
                <a:lnTo>
                  <a:pt x="1168" y="327"/>
                </a:lnTo>
                <a:lnTo>
                  <a:pt x="1139" y="342"/>
                </a:lnTo>
                <a:lnTo>
                  <a:pt x="1114" y="356"/>
                </a:lnTo>
                <a:lnTo>
                  <a:pt x="1093" y="367"/>
                </a:lnTo>
                <a:lnTo>
                  <a:pt x="1077" y="375"/>
                </a:lnTo>
                <a:lnTo>
                  <a:pt x="1067" y="379"/>
                </a:lnTo>
                <a:lnTo>
                  <a:pt x="1063" y="382"/>
                </a:lnTo>
                <a:lnTo>
                  <a:pt x="1056" y="391"/>
                </a:lnTo>
                <a:lnTo>
                  <a:pt x="1048" y="403"/>
                </a:lnTo>
                <a:lnTo>
                  <a:pt x="1040" y="416"/>
                </a:lnTo>
                <a:lnTo>
                  <a:pt x="1032" y="430"/>
                </a:lnTo>
                <a:lnTo>
                  <a:pt x="1024" y="443"/>
                </a:lnTo>
                <a:lnTo>
                  <a:pt x="1017" y="453"/>
                </a:lnTo>
                <a:lnTo>
                  <a:pt x="1012" y="461"/>
                </a:lnTo>
                <a:lnTo>
                  <a:pt x="1011" y="463"/>
                </a:lnTo>
                <a:lnTo>
                  <a:pt x="1012" y="462"/>
                </a:lnTo>
                <a:lnTo>
                  <a:pt x="1014" y="461"/>
                </a:lnTo>
                <a:lnTo>
                  <a:pt x="1017" y="459"/>
                </a:lnTo>
                <a:lnTo>
                  <a:pt x="1022" y="456"/>
                </a:lnTo>
                <a:lnTo>
                  <a:pt x="1029" y="455"/>
                </a:lnTo>
                <a:lnTo>
                  <a:pt x="1037" y="453"/>
                </a:lnTo>
                <a:lnTo>
                  <a:pt x="1047" y="453"/>
                </a:lnTo>
                <a:lnTo>
                  <a:pt x="1059" y="453"/>
                </a:lnTo>
                <a:lnTo>
                  <a:pt x="1075" y="456"/>
                </a:lnTo>
                <a:lnTo>
                  <a:pt x="1089" y="463"/>
                </a:lnTo>
                <a:lnTo>
                  <a:pt x="1099" y="473"/>
                </a:lnTo>
                <a:lnTo>
                  <a:pt x="1105" y="485"/>
                </a:lnTo>
                <a:lnTo>
                  <a:pt x="1106" y="499"/>
                </a:lnTo>
                <a:lnTo>
                  <a:pt x="1102" y="516"/>
                </a:lnTo>
                <a:lnTo>
                  <a:pt x="1092" y="534"/>
                </a:lnTo>
                <a:lnTo>
                  <a:pt x="1076" y="553"/>
                </a:lnTo>
                <a:lnTo>
                  <a:pt x="1062" y="566"/>
                </a:lnTo>
                <a:lnTo>
                  <a:pt x="1045" y="579"/>
                </a:lnTo>
                <a:lnTo>
                  <a:pt x="1027" y="591"/>
                </a:lnTo>
                <a:lnTo>
                  <a:pt x="1008" y="603"/>
                </a:lnTo>
                <a:lnTo>
                  <a:pt x="988" y="614"/>
                </a:lnTo>
                <a:lnTo>
                  <a:pt x="969" y="625"/>
                </a:lnTo>
                <a:lnTo>
                  <a:pt x="948" y="635"/>
                </a:lnTo>
                <a:lnTo>
                  <a:pt x="928" y="645"/>
                </a:lnTo>
                <a:lnTo>
                  <a:pt x="910" y="653"/>
                </a:lnTo>
                <a:lnTo>
                  <a:pt x="891" y="662"/>
                </a:lnTo>
                <a:lnTo>
                  <a:pt x="875" y="668"/>
                </a:lnTo>
                <a:lnTo>
                  <a:pt x="861" y="674"/>
                </a:lnTo>
                <a:lnTo>
                  <a:pt x="850" y="679"/>
                </a:lnTo>
                <a:lnTo>
                  <a:pt x="842" y="682"/>
                </a:lnTo>
                <a:lnTo>
                  <a:pt x="836" y="685"/>
                </a:lnTo>
                <a:lnTo>
                  <a:pt x="834" y="686"/>
                </a:lnTo>
                <a:lnTo>
                  <a:pt x="777" y="760"/>
                </a:lnTo>
                <a:lnTo>
                  <a:pt x="778" y="758"/>
                </a:lnTo>
                <a:lnTo>
                  <a:pt x="782" y="756"/>
                </a:lnTo>
                <a:lnTo>
                  <a:pt x="789" y="754"/>
                </a:lnTo>
                <a:lnTo>
                  <a:pt x="797" y="749"/>
                </a:lnTo>
                <a:lnTo>
                  <a:pt x="807" y="746"/>
                </a:lnTo>
                <a:lnTo>
                  <a:pt x="819" y="743"/>
                </a:lnTo>
                <a:lnTo>
                  <a:pt x="833" y="741"/>
                </a:lnTo>
                <a:lnTo>
                  <a:pt x="849" y="740"/>
                </a:lnTo>
                <a:lnTo>
                  <a:pt x="865" y="742"/>
                </a:lnTo>
                <a:lnTo>
                  <a:pt x="879" y="749"/>
                </a:lnTo>
                <a:lnTo>
                  <a:pt x="890" y="760"/>
                </a:lnTo>
                <a:lnTo>
                  <a:pt x="897" y="772"/>
                </a:lnTo>
                <a:lnTo>
                  <a:pt x="899" y="787"/>
                </a:lnTo>
                <a:lnTo>
                  <a:pt x="895" y="803"/>
                </a:lnTo>
                <a:lnTo>
                  <a:pt x="883" y="822"/>
                </a:lnTo>
                <a:lnTo>
                  <a:pt x="864" y="839"/>
                </a:lnTo>
                <a:lnTo>
                  <a:pt x="842" y="854"/>
                </a:lnTo>
                <a:lnTo>
                  <a:pt x="821" y="867"/>
                </a:lnTo>
                <a:lnTo>
                  <a:pt x="801" y="878"/>
                </a:lnTo>
                <a:lnTo>
                  <a:pt x="782" y="890"/>
                </a:lnTo>
                <a:lnTo>
                  <a:pt x="763" y="899"/>
                </a:lnTo>
                <a:lnTo>
                  <a:pt x="746" y="907"/>
                </a:lnTo>
                <a:lnTo>
                  <a:pt x="729" y="914"/>
                </a:lnTo>
                <a:lnTo>
                  <a:pt x="714" y="920"/>
                </a:lnTo>
                <a:lnTo>
                  <a:pt x="700" y="925"/>
                </a:lnTo>
                <a:lnTo>
                  <a:pt x="687" y="929"/>
                </a:lnTo>
                <a:lnTo>
                  <a:pt x="677" y="932"/>
                </a:lnTo>
                <a:lnTo>
                  <a:pt x="668" y="935"/>
                </a:lnTo>
                <a:lnTo>
                  <a:pt x="661" y="937"/>
                </a:lnTo>
                <a:lnTo>
                  <a:pt x="655" y="938"/>
                </a:lnTo>
                <a:lnTo>
                  <a:pt x="652" y="939"/>
                </a:lnTo>
                <a:lnTo>
                  <a:pt x="650" y="939"/>
                </a:lnTo>
                <a:lnTo>
                  <a:pt x="534" y="1119"/>
                </a:lnTo>
                <a:lnTo>
                  <a:pt x="416" y="1148"/>
                </a:lnTo>
                <a:lnTo>
                  <a:pt x="545" y="916"/>
                </a:lnTo>
                <a:lnTo>
                  <a:pt x="472" y="905"/>
                </a:lnTo>
                <a:lnTo>
                  <a:pt x="593" y="840"/>
                </a:lnTo>
                <a:lnTo>
                  <a:pt x="665" y="698"/>
                </a:lnTo>
                <a:lnTo>
                  <a:pt x="593" y="688"/>
                </a:lnTo>
                <a:lnTo>
                  <a:pt x="702" y="628"/>
                </a:lnTo>
                <a:lnTo>
                  <a:pt x="754" y="491"/>
                </a:lnTo>
                <a:lnTo>
                  <a:pt x="423" y="615"/>
                </a:lnTo>
                <a:lnTo>
                  <a:pt x="223" y="838"/>
                </a:ln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6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>
            <a:stCxn id="28" idx="3"/>
          </p:cNvCxnSpPr>
          <p:nvPr/>
        </p:nvCxnSpPr>
        <p:spPr>
          <a:xfrm>
            <a:off x="1453711" y="532369"/>
            <a:ext cx="671869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8"/>
          <p:cNvSpPr>
            <a:spLocks/>
          </p:cNvSpPr>
          <p:nvPr/>
        </p:nvSpPr>
        <p:spPr bwMode="auto">
          <a:xfrm rot="18900000" flipH="1">
            <a:off x="8340227" y="294855"/>
            <a:ext cx="492529" cy="475029"/>
          </a:xfrm>
          <a:custGeom>
            <a:avLst/>
            <a:gdLst>
              <a:gd name="T0" fmla="*/ 0 w 1470"/>
              <a:gd name="T1" fmla="*/ 528 h 1148"/>
              <a:gd name="T2" fmla="*/ 296 w 1470"/>
              <a:gd name="T3" fmla="*/ 401 h 1148"/>
              <a:gd name="T4" fmla="*/ 574 w 1470"/>
              <a:gd name="T5" fmla="*/ 178 h 1148"/>
              <a:gd name="T6" fmla="*/ 558 w 1470"/>
              <a:gd name="T7" fmla="*/ 78 h 1148"/>
              <a:gd name="T8" fmla="*/ 646 w 1470"/>
              <a:gd name="T9" fmla="*/ 21 h 1148"/>
              <a:gd name="T10" fmla="*/ 664 w 1470"/>
              <a:gd name="T11" fmla="*/ 10 h 1148"/>
              <a:gd name="T12" fmla="*/ 699 w 1470"/>
              <a:gd name="T13" fmla="*/ 7 h 1148"/>
              <a:gd name="T14" fmla="*/ 717 w 1470"/>
              <a:gd name="T15" fmla="*/ 23 h 1148"/>
              <a:gd name="T16" fmla="*/ 746 w 1470"/>
              <a:gd name="T17" fmla="*/ 66 h 1148"/>
              <a:gd name="T18" fmla="*/ 765 w 1470"/>
              <a:gd name="T19" fmla="*/ 58 h 1148"/>
              <a:gd name="T20" fmla="*/ 815 w 1470"/>
              <a:gd name="T21" fmla="*/ 39 h 1148"/>
              <a:gd name="T22" fmla="*/ 886 w 1470"/>
              <a:gd name="T23" fmla="*/ 48 h 1148"/>
              <a:gd name="T24" fmla="*/ 890 w 1470"/>
              <a:gd name="T25" fmla="*/ 90 h 1148"/>
              <a:gd name="T26" fmla="*/ 864 w 1470"/>
              <a:gd name="T27" fmla="*/ 114 h 1148"/>
              <a:gd name="T28" fmla="*/ 1001 w 1470"/>
              <a:gd name="T29" fmla="*/ 144 h 1148"/>
              <a:gd name="T30" fmla="*/ 1069 w 1470"/>
              <a:gd name="T31" fmla="*/ 107 h 1148"/>
              <a:gd name="T32" fmla="*/ 1168 w 1470"/>
              <a:gd name="T33" fmla="*/ 63 h 1148"/>
              <a:gd name="T34" fmla="*/ 1276 w 1470"/>
              <a:gd name="T35" fmla="*/ 35 h 1148"/>
              <a:gd name="T36" fmla="*/ 1327 w 1470"/>
              <a:gd name="T37" fmla="*/ 35 h 1148"/>
              <a:gd name="T38" fmla="*/ 1341 w 1470"/>
              <a:gd name="T39" fmla="*/ 42 h 1148"/>
              <a:gd name="T40" fmla="*/ 1387 w 1470"/>
              <a:gd name="T41" fmla="*/ 57 h 1148"/>
              <a:gd name="T42" fmla="*/ 1429 w 1470"/>
              <a:gd name="T43" fmla="*/ 60 h 1148"/>
              <a:gd name="T44" fmla="*/ 1470 w 1470"/>
              <a:gd name="T45" fmla="*/ 99 h 1148"/>
              <a:gd name="T46" fmla="*/ 1423 w 1470"/>
              <a:gd name="T47" fmla="*/ 165 h 1148"/>
              <a:gd name="T48" fmla="*/ 1301 w 1470"/>
              <a:gd name="T49" fmla="*/ 251 h 1148"/>
              <a:gd name="T50" fmla="*/ 1168 w 1470"/>
              <a:gd name="T51" fmla="*/ 327 h 1148"/>
              <a:gd name="T52" fmla="*/ 1077 w 1470"/>
              <a:gd name="T53" fmla="*/ 375 h 1148"/>
              <a:gd name="T54" fmla="*/ 1048 w 1470"/>
              <a:gd name="T55" fmla="*/ 403 h 1148"/>
              <a:gd name="T56" fmla="*/ 1017 w 1470"/>
              <a:gd name="T57" fmla="*/ 453 h 1148"/>
              <a:gd name="T58" fmla="*/ 1014 w 1470"/>
              <a:gd name="T59" fmla="*/ 461 h 1148"/>
              <a:gd name="T60" fmla="*/ 1037 w 1470"/>
              <a:gd name="T61" fmla="*/ 453 h 1148"/>
              <a:gd name="T62" fmla="*/ 1089 w 1470"/>
              <a:gd name="T63" fmla="*/ 463 h 1148"/>
              <a:gd name="T64" fmla="*/ 1102 w 1470"/>
              <a:gd name="T65" fmla="*/ 516 h 1148"/>
              <a:gd name="T66" fmla="*/ 1045 w 1470"/>
              <a:gd name="T67" fmla="*/ 579 h 1148"/>
              <a:gd name="T68" fmla="*/ 969 w 1470"/>
              <a:gd name="T69" fmla="*/ 625 h 1148"/>
              <a:gd name="T70" fmla="*/ 891 w 1470"/>
              <a:gd name="T71" fmla="*/ 662 h 1148"/>
              <a:gd name="T72" fmla="*/ 842 w 1470"/>
              <a:gd name="T73" fmla="*/ 682 h 1148"/>
              <a:gd name="T74" fmla="*/ 778 w 1470"/>
              <a:gd name="T75" fmla="*/ 758 h 1148"/>
              <a:gd name="T76" fmla="*/ 807 w 1470"/>
              <a:gd name="T77" fmla="*/ 746 h 1148"/>
              <a:gd name="T78" fmla="*/ 865 w 1470"/>
              <a:gd name="T79" fmla="*/ 742 h 1148"/>
              <a:gd name="T80" fmla="*/ 899 w 1470"/>
              <a:gd name="T81" fmla="*/ 787 h 1148"/>
              <a:gd name="T82" fmla="*/ 842 w 1470"/>
              <a:gd name="T83" fmla="*/ 854 h 1148"/>
              <a:gd name="T84" fmla="*/ 763 w 1470"/>
              <a:gd name="T85" fmla="*/ 899 h 1148"/>
              <a:gd name="T86" fmla="*/ 700 w 1470"/>
              <a:gd name="T87" fmla="*/ 925 h 1148"/>
              <a:gd name="T88" fmla="*/ 661 w 1470"/>
              <a:gd name="T89" fmla="*/ 937 h 1148"/>
              <a:gd name="T90" fmla="*/ 534 w 1470"/>
              <a:gd name="T91" fmla="*/ 1119 h 1148"/>
              <a:gd name="T92" fmla="*/ 593 w 1470"/>
              <a:gd name="T93" fmla="*/ 840 h 1148"/>
              <a:gd name="T94" fmla="*/ 754 w 1470"/>
              <a:gd name="T95" fmla="*/ 491 h 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70" h="1148">
                <a:moveTo>
                  <a:pt x="223" y="838"/>
                </a:moveTo>
                <a:lnTo>
                  <a:pt x="143" y="881"/>
                </a:lnTo>
                <a:lnTo>
                  <a:pt x="235" y="644"/>
                </a:lnTo>
                <a:lnTo>
                  <a:pt x="0" y="528"/>
                </a:lnTo>
                <a:lnTo>
                  <a:pt x="113" y="470"/>
                </a:lnTo>
                <a:lnTo>
                  <a:pt x="258" y="494"/>
                </a:lnTo>
                <a:lnTo>
                  <a:pt x="255" y="423"/>
                </a:lnTo>
                <a:lnTo>
                  <a:pt x="296" y="401"/>
                </a:lnTo>
                <a:lnTo>
                  <a:pt x="420" y="481"/>
                </a:lnTo>
                <a:lnTo>
                  <a:pt x="763" y="293"/>
                </a:lnTo>
                <a:lnTo>
                  <a:pt x="709" y="191"/>
                </a:lnTo>
                <a:lnTo>
                  <a:pt x="574" y="178"/>
                </a:lnTo>
                <a:lnTo>
                  <a:pt x="645" y="138"/>
                </a:lnTo>
                <a:lnTo>
                  <a:pt x="592" y="104"/>
                </a:lnTo>
                <a:lnTo>
                  <a:pt x="516" y="106"/>
                </a:lnTo>
                <a:lnTo>
                  <a:pt x="558" y="78"/>
                </a:lnTo>
                <a:lnTo>
                  <a:pt x="503" y="33"/>
                </a:lnTo>
                <a:lnTo>
                  <a:pt x="565" y="0"/>
                </a:lnTo>
                <a:lnTo>
                  <a:pt x="643" y="23"/>
                </a:lnTo>
                <a:lnTo>
                  <a:pt x="646" y="21"/>
                </a:lnTo>
                <a:lnTo>
                  <a:pt x="649" y="19"/>
                </a:lnTo>
                <a:lnTo>
                  <a:pt x="653" y="17"/>
                </a:lnTo>
                <a:lnTo>
                  <a:pt x="655" y="15"/>
                </a:lnTo>
                <a:lnTo>
                  <a:pt x="664" y="10"/>
                </a:lnTo>
                <a:lnTo>
                  <a:pt x="673" y="8"/>
                </a:lnTo>
                <a:lnTo>
                  <a:pt x="683" y="6"/>
                </a:lnTo>
                <a:lnTo>
                  <a:pt x="692" y="6"/>
                </a:lnTo>
                <a:lnTo>
                  <a:pt x="699" y="7"/>
                </a:lnTo>
                <a:lnTo>
                  <a:pt x="706" y="8"/>
                </a:lnTo>
                <a:lnTo>
                  <a:pt x="712" y="12"/>
                </a:lnTo>
                <a:lnTo>
                  <a:pt x="715" y="16"/>
                </a:lnTo>
                <a:lnTo>
                  <a:pt x="717" y="23"/>
                </a:lnTo>
                <a:lnTo>
                  <a:pt x="716" y="32"/>
                </a:lnTo>
                <a:lnTo>
                  <a:pt x="712" y="40"/>
                </a:lnTo>
                <a:lnTo>
                  <a:pt x="706" y="48"/>
                </a:lnTo>
                <a:lnTo>
                  <a:pt x="746" y="66"/>
                </a:lnTo>
                <a:lnTo>
                  <a:pt x="747" y="66"/>
                </a:lnTo>
                <a:lnTo>
                  <a:pt x="751" y="63"/>
                </a:lnTo>
                <a:lnTo>
                  <a:pt x="756" y="61"/>
                </a:lnTo>
                <a:lnTo>
                  <a:pt x="765" y="58"/>
                </a:lnTo>
                <a:lnTo>
                  <a:pt x="774" y="54"/>
                </a:lnTo>
                <a:lnTo>
                  <a:pt x="786" y="50"/>
                </a:lnTo>
                <a:lnTo>
                  <a:pt x="800" y="44"/>
                </a:lnTo>
                <a:lnTo>
                  <a:pt x="815" y="39"/>
                </a:lnTo>
                <a:lnTo>
                  <a:pt x="837" y="35"/>
                </a:lnTo>
                <a:lnTo>
                  <a:pt x="857" y="36"/>
                </a:lnTo>
                <a:lnTo>
                  <a:pt x="873" y="40"/>
                </a:lnTo>
                <a:lnTo>
                  <a:pt x="886" y="48"/>
                </a:lnTo>
                <a:lnTo>
                  <a:pt x="894" y="59"/>
                </a:lnTo>
                <a:lnTo>
                  <a:pt x="898" y="69"/>
                </a:lnTo>
                <a:lnTo>
                  <a:pt x="897" y="81"/>
                </a:lnTo>
                <a:lnTo>
                  <a:pt x="890" y="90"/>
                </a:lnTo>
                <a:lnTo>
                  <a:pt x="875" y="104"/>
                </a:lnTo>
                <a:lnTo>
                  <a:pt x="867" y="111"/>
                </a:lnTo>
                <a:lnTo>
                  <a:pt x="864" y="114"/>
                </a:lnTo>
                <a:lnTo>
                  <a:pt x="864" y="114"/>
                </a:lnTo>
                <a:lnTo>
                  <a:pt x="984" y="155"/>
                </a:lnTo>
                <a:lnTo>
                  <a:pt x="986" y="153"/>
                </a:lnTo>
                <a:lnTo>
                  <a:pt x="992" y="150"/>
                </a:lnTo>
                <a:lnTo>
                  <a:pt x="1001" y="144"/>
                </a:lnTo>
                <a:lnTo>
                  <a:pt x="1015" y="136"/>
                </a:lnTo>
                <a:lnTo>
                  <a:pt x="1030" y="128"/>
                </a:lnTo>
                <a:lnTo>
                  <a:pt x="1048" y="118"/>
                </a:lnTo>
                <a:lnTo>
                  <a:pt x="1069" y="107"/>
                </a:lnTo>
                <a:lnTo>
                  <a:pt x="1092" y="96"/>
                </a:lnTo>
                <a:lnTo>
                  <a:pt x="1116" y="85"/>
                </a:lnTo>
                <a:lnTo>
                  <a:pt x="1142" y="74"/>
                </a:lnTo>
                <a:lnTo>
                  <a:pt x="1168" y="63"/>
                </a:lnTo>
                <a:lnTo>
                  <a:pt x="1196" y="54"/>
                </a:lnTo>
                <a:lnTo>
                  <a:pt x="1222" y="46"/>
                </a:lnTo>
                <a:lnTo>
                  <a:pt x="1250" y="39"/>
                </a:lnTo>
                <a:lnTo>
                  <a:pt x="1276" y="35"/>
                </a:lnTo>
                <a:lnTo>
                  <a:pt x="1303" y="32"/>
                </a:lnTo>
                <a:lnTo>
                  <a:pt x="1312" y="32"/>
                </a:lnTo>
                <a:lnTo>
                  <a:pt x="1320" y="33"/>
                </a:lnTo>
                <a:lnTo>
                  <a:pt x="1327" y="35"/>
                </a:lnTo>
                <a:lnTo>
                  <a:pt x="1333" y="37"/>
                </a:lnTo>
                <a:lnTo>
                  <a:pt x="1336" y="38"/>
                </a:lnTo>
                <a:lnTo>
                  <a:pt x="1339" y="40"/>
                </a:lnTo>
                <a:lnTo>
                  <a:pt x="1341" y="42"/>
                </a:lnTo>
                <a:lnTo>
                  <a:pt x="1341" y="42"/>
                </a:lnTo>
                <a:lnTo>
                  <a:pt x="1385" y="57"/>
                </a:lnTo>
                <a:lnTo>
                  <a:pt x="1385" y="57"/>
                </a:lnTo>
                <a:lnTo>
                  <a:pt x="1387" y="57"/>
                </a:lnTo>
                <a:lnTo>
                  <a:pt x="1388" y="58"/>
                </a:lnTo>
                <a:lnTo>
                  <a:pt x="1389" y="58"/>
                </a:lnTo>
                <a:lnTo>
                  <a:pt x="1410" y="57"/>
                </a:lnTo>
                <a:lnTo>
                  <a:pt x="1429" y="60"/>
                </a:lnTo>
                <a:lnTo>
                  <a:pt x="1444" y="67"/>
                </a:lnTo>
                <a:lnTo>
                  <a:pt x="1456" y="76"/>
                </a:lnTo>
                <a:lnTo>
                  <a:pt x="1466" y="87"/>
                </a:lnTo>
                <a:lnTo>
                  <a:pt x="1470" y="99"/>
                </a:lnTo>
                <a:lnTo>
                  <a:pt x="1469" y="112"/>
                </a:lnTo>
                <a:lnTo>
                  <a:pt x="1463" y="123"/>
                </a:lnTo>
                <a:lnTo>
                  <a:pt x="1445" y="144"/>
                </a:lnTo>
                <a:lnTo>
                  <a:pt x="1423" y="165"/>
                </a:lnTo>
                <a:lnTo>
                  <a:pt x="1396" y="186"/>
                </a:lnTo>
                <a:lnTo>
                  <a:pt x="1366" y="208"/>
                </a:lnTo>
                <a:lnTo>
                  <a:pt x="1334" y="229"/>
                </a:lnTo>
                <a:lnTo>
                  <a:pt x="1301" y="251"/>
                </a:lnTo>
                <a:lnTo>
                  <a:pt x="1266" y="272"/>
                </a:lnTo>
                <a:lnTo>
                  <a:pt x="1233" y="292"/>
                </a:lnTo>
                <a:lnTo>
                  <a:pt x="1199" y="310"/>
                </a:lnTo>
                <a:lnTo>
                  <a:pt x="1168" y="327"/>
                </a:lnTo>
                <a:lnTo>
                  <a:pt x="1139" y="342"/>
                </a:lnTo>
                <a:lnTo>
                  <a:pt x="1114" y="356"/>
                </a:lnTo>
                <a:lnTo>
                  <a:pt x="1093" y="367"/>
                </a:lnTo>
                <a:lnTo>
                  <a:pt x="1077" y="375"/>
                </a:lnTo>
                <a:lnTo>
                  <a:pt x="1067" y="379"/>
                </a:lnTo>
                <a:lnTo>
                  <a:pt x="1063" y="382"/>
                </a:lnTo>
                <a:lnTo>
                  <a:pt x="1056" y="391"/>
                </a:lnTo>
                <a:lnTo>
                  <a:pt x="1048" y="403"/>
                </a:lnTo>
                <a:lnTo>
                  <a:pt x="1040" y="416"/>
                </a:lnTo>
                <a:lnTo>
                  <a:pt x="1032" y="430"/>
                </a:lnTo>
                <a:lnTo>
                  <a:pt x="1024" y="443"/>
                </a:lnTo>
                <a:lnTo>
                  <a:pt x="1017" y="453"/>
                </a:lnTo>
                <a:lnTo>
                  <a:pt x="1012" y="461"/>
                </a:lnTo>
                <a:lnTo>
                  <a:pt x="1011" y="463"/>
                </a:lnTo>
                <a:lnTo>
                  <a:pt x="1012" y="462"/>
                </a:lnTo>
                <a:lnTo>
                  <a:pt x="1014" y="461"/>
                </a:lnTo>
                <a:lnTo>
                  <a:pt x="1017" y="459"/>
                </a:lnTo>
                <a:lnTo>
                  <a:pt x="1022" y="456"/>
                </a:lnTo>
                <a:lnTo>
                  <a:pt x="1029" y="455"/>
                </a:lnTo>
                <a:lnTo>
                  <a:pt x="1037" y="453"/>
                </a:lnTo>
                <a:lnTo>
                  <a:pt x="1047" y="453"/>
                </a:lnTo>
                <a:lnTo>
                  <a:pt x="1059" y="453"/>
                </a:lnTo>
                <a:lnTo>
                  <a:pt x="1075" y="456"/>
                </a:lnTo>
                <a:lnTo>
                  <a:pt x="1089" y="463"/>
                </a:lnTo>
                <a:lnTo>
                  <a:pt x="1099" y="473"/>
                </a:lnTo>
                <a:lnTo>
                  <a:pt x="1105" y="485"/>
                </a:lnTo>
                <a:lnTo>
                  <a:pt x="1106" y="499"/>
                </a:lnTo>
                <a:lnTo>
                  <a:pt x="1102" y="516"/>
                </a:lnTo>
                <a:lnTo>
                  <a:pt x="1092" y="534"/>
                </a:lnTo>
                <a:lnTo>
                  <a:pt x="1076" y="553"/>
                </a:lnTo>
                <a:lnTo>
                  <a:pt x="1062" y="566"/>
                </a:lnTo>
                <a:lnTo>
                  <a:pt x="1045" y="579"/>
                </a:lnTo>
                <a:lnTo>
                  <a:pt x="1027" y="591"/>
                </a:lnTo>
                <a:lnTo>
                  <a:pt x="1008" y="603"/>
                </a:lnTo>
                <a:lnTo>
                  <a:pt x="988" y="614"/>
                </a:lnTo>
                <a:lnTo>
                  <a:pt x="969" y="625"/>
                </a:lnTo>
                <a:lnTo>
                  <a:pt x="948" y="635"/>
                </a:lnTo>
                <a:lnTo>
                  <a:pt x="928" y="645"/>
                </a:lnTo>
                <a:lnTo>
                  <a:pt x="910" y="653"/>
                </a:lnTo>
                <a:lnTo>
                  <a:pt x="891" y="662"/>
                </a:lnTo>
                <a:lnTo>
                  <a:pt x="875" y="668"/>
                </a:lnTo>
                <a:lnTo>
                  <a:pt x="861" y="674"/>
                </a:lnTo>
                <a:lnTo>
                  <a:pt x="850" y="679"/>
                </a:lnTo>
                <a:lnTo>
                  <a:pt x="842" y="682"/>
                </a:lnTo>
                <a:lnTo>
                  <a:pt x="836" y="685"/>
                </a:lnTo>
                <a:lnTo>
                  <a:pt x="834" y="686"/>
                </a:lnTo>
                <a:lnTo>
                  <a:pt x="777" y="760"/>
                </a:lnTo>
                <a:lnTo>
                  <a:pt x="778" y="758"/>
                </a:lnTo>
                <a:lnTo>
                  <a:pt x="782" y="756"/>
                </a:lnTo>
                <a:lnTo>
                  <a:pt x="789" y="754"/>
                </a:lnTo>
                <a:lnTo>
                  <a:pt x="797" y="749"/>
                </a:lnTo>
                <a:lnTo>
                  <a:pt x="807" y="746"/>
                </a:lnTo>
                <a:lnTo>
                  <a:pt x="819" y="743"/>
                </a:lnTo>
                <a:lnTo>
                  <a:pt x="833" y="741"/>
                </a:lnTo>
                <a:lnTo>
                  <a:pt x="849" y="740"/>
                </a:lnTo>
                <a:lnTo>
                  <a:pt x="865" y="742"/>
                </a:lnTo>
                <a:lnTo>
                  <a:pt x="879" y="749"/>
                </a:lnTo>
                <a:lnTo>
                  <a:pt x="890" y="760"/>
                </a:lnTo>
                <a:lnTo>
                  <a:pt x="897" y="772"/>
                </a:lnTo>
                <a:lnTo>
                  <a:pt x="899" y="787"/>
                </a:lnTo>
                <a:lnTo>
                  <a:pt x="895" y="803"/>
                </a:lnTo>
                <a:lnTo>
                  <a:pt x="883" y="822"/>
                </a:lnTo>
                <a:lnTo>
                  <a:pt x="864" y="839"/>
                </a:lnTo>
                <a:lnTo>
                  <a:pt x="842" y="854"/>
                </a:lnTo>
                <a:lnTo>
                  <a:pt x="821" y="867"/>
                </a:lnTo>
                <a:lnTo>
                  <a:pt x="801" y="878"/>
                </a:lnTo>
                <a:lnTo>
                  <a:pt x="782" y="890"/>
                </a:lnTo>
                <a:lnTo>
                  <a:pt x="763" y="899"/>
                </a:lnTo>
                <a:lnTo>
                  <a:pt x="746" y="907"/>
                </a:lnTo>
                <a:lnTo>
                  <a:pt x="729" y="914"/>
                </a:lnTo>
                <a:lnTo>
                  <a:pt x="714" y="920"/>
                </a:lnTo>
                <a:lnTo>
                  <a:pt x="700" y="925"/>
                </a:lnTo>
                <a:lnTo>
                  <a:pt x="687" y="929"/>
                </a:lnTo>
                <a:lnTo>
                  <a:pt x="677" y="932"/>
                </a:lnTo>
                <a:lnTo>
                  <a:pt x="668" y="935"/>
                </a:lnTo>
                <a:lnTo>
                  <a:pt x="661" y="937"/>
                </a:lnTo>
                <a:lnTo>
                  <a:pt x="655" y="938"/>
                </a:lnTo>
                <a:lnTo>
                  <a:pt x="652" y="939"/>
                </a:lnTo>
                <a:lnTo>
                  <a:pt x="650" y="939"/>
                </a:lnTo>
                <a:lnTo>
                  <a:pt x="534" y="1119"/>
                </a:lnTo>
                <a:lnTo>
                  <a:pt x="416" y="1148"/>
                </a:lnTo>
                <a:lnTo>
                  <a:pt x="545" y="916"/>
                </a:lnTo>
                <a:lnTo>
                  <a:pt x="472" y="905"/>
                </a:lnTo>
                <a:lnTo>
                  <a:pt x="593" y="840"/>
                </a:lnTo>
                <a:lnTo>
                  <a:pt x="665" y="698"/>
                </a:lnTo>
                <a:lnTo>
                  <a:pt x="593" y="688"/>
                </a:lnTo>
                <a:lnTo>
                  <a:pt x="702" y="628"/>
                </a:lnTo>
                <a:lnTo>
                  <a:pt x="754" y="491"/>
                </a:lnTo>
                <a:lnTo>
                  <a:pt x="423" y="615"/>
                </a:lnTo>
                <a:lnTo>
                  <a:pt x="223" y="83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467544" y="270759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altLang="ko-KR" sz="2800" dirty="0" smtClean="0">
                <a:solidFill>
                  <a:srgbClr val="FFFF00"/>
                </a:solidFill>
                <a:latin typeface="Impact" pitchFamily="34" charset="0"/>
              </a:rPr>
              <a:t>Bank</a:t>
            </a:r>
            <a:endParaRPr lang="ko-KR" altLang="en-US" dirty="0">
              <a:solidFill>
                <a:srgbClr val="FFFF00"/>
              </a:solidFill>
              <a:latin typeface="Impact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4038600" cy="4896544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96752"/>
            <a:ext cx="4038600" cy="4896544"/>
          </a:xfrm>
        </p:spPr>
      </p:pic>
      <p:sp>
        <p:nvSpPr>
          <p:cNvPr id="15" name="TextBox 14"/>
          <p:cNvSpPr txBox="1"/>
          <p:nvPr/>
        </p:nvSpPr>
        <p:spPr>
          <a:xfrm>
            <a:off x="953552" y="793979"/>
            <a:ext cx="3552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Exim Bank</a:t>
            </a:r>
            <a:r>
              <a:rPr lang="ko-KR" altLang="en-US" sz="24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 아닌 타 은행내부</a:t>
            </a:r>
            <a:r>
              <a:rPr lang="en-US" altLang="ko-KR" sz="24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,</a:t>
            </a:r>
          </a:p>
          <a:p>
            <a:r>
              <a:rPr lang="ko-KR" altLang="en-US" sz="24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허가없는 사진촬영은 금지</a:t>
            </a:r>
            <a:r>
              <a:rPr lang="en-US" altLang="ko-KR" sz="24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!</a:t>
            </a:r>
            <a:r>
              <a:rPr lang="ko-KR" altLang="en-US" sz="24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에요</a:t>
            </a:r>
            <a:endParaRPr lang="en-US" altLang="ko-KR" sz="2400" b="1" dirty="0" smtClean="0">
              <a:solidFill>
                <a:srgbClr val="FFC000"/>
              </a:solidFill>
              <a:latin typeface="휴먼굵은샘체" panose="02010804000101010101" pitchFamily="2" charset="-127"/>
              <a:ea typeface="휴먼굵은샘체" panose="02010804000101010101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2587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>
            <a:stCxn id="28" idx="3"/>
          </p:cNvCxnSpPr>
          <p:nvPr/>
        </p:nvCxnSpPr>
        <p:spPr>
          <a:xfrm>
            <a:off x="3563263" y="532369"/>
            <a:ext cx="4609139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8"/>
          <p:cNvSpPr>
            <a:spLocks/>
          </p:cNvSpPr>
          <p:nvPr/>
        </p:nvSpPr>
        <p:spPr bwMode="auto">
          <a:xfrm rot="18900000" flipH="1">
            <a:off x="8340227" y="294855"/>
            <a:ext cx="492529" cy="475029"/>
          </a:xfrm>
          <a:custGeom>
            <a:avLst/>
            <a:gdLst>
              <a:gd name="T0" fmla="*/ 0 w 1470"/>
              <a:gd name="T1" fmla="*/ 528 h 1148"/>
              <a:gd name="T2" fmla="*/ 296 w 1470"/>
              <a:gd name="T3" fmla="*/ 401 h 1148"/>
              <a:gd name="T4" fmla="*/ 574 w 1470"/>
              <a:gd name="T5" fmla="*/ 178 h 1148"/>
              <a:gd name="T6" fmla="*/ 558 w 1470"/>
              <a:gd name="T7" fmla="*/ 78 h 1148"/>
              <a:gd name="T8" fmla="*/ 646 w 1470"/>
              <a:gd name="T9" fmla="*/ 21 h 1148"/>
              <a:gd name="T10" fmla="*/ 664 w 1470"/>
              <a:gd name="T11" fmla="*/ 10 h 1148"/>
              <a:gd name="T12" fmla="*/ 699 w 1470"/>
              <a:gd name="T13" fmla="*/ 7 h 1148"/>
              <a:gd name="T14" fmla="*/ 717 w 1470"/>
              <a:gd name="T15" fmla="*/ 23 h 1148"/>
              <a:gd name="T16" fmla="*/ 746 w 1470"/>
              <a:gd name="T17" fmla="*/ 66 h 1148"/>
              <a:gd name="T18" fmla="*/ 765 w 1470"/>
              <a:gd name="T19" fmla="*/ 58 h 1148"/>
              <a:gd name="T20" fmla="*/ 815 w 1470"/>
              <a:gd name="T21" fmla="*/ 39 h 1148"/>
              <a:gd name="T22" fmla="*/ 886 w 1470"/>
              <a:gd name="T23" fmla="*/ 48 h 1148"/>
              <a:gd name="T24" fmla="*/ 890 w 1470"/>
              <a:gd name="T25" fmla="*/ 90 h 1148"/>
              <a:gd name="T26" fmla="*/ 864 w 1470"/>
              <a:gd name="T27" fmla="*/ 114 h 1148"/>
              <a:gd name="T28" fmla="*/ 1001 w 1470"/>
              <a:gd name="T29" fmla="*/ 144 h 1148"/>
              <a:gd name="T30" fmla="*/ 1069 w 1470"/>
              <a:gd name="T31" fmla="*/ 107 h 1148"/>
              <a:gd name="T32" fmla="*/ 1168 w 1470"/>
              <a:gd name="T33" fmla="*/ 63 h 1148"/>
              <a:gd name="T34" fmla="*/ 1276 w 1470"/>
              <a:gd name="T35" fmla="*/ 35 h 1148"/>
              <a:gd name="T36" fmla="*/ 1327 w 1470"/>
              <a:gd name="T37" fmla="*/ 35 h 1148"/>
              <a:gd name="T38" fmla="*/ 1341 w 1470"/>
              <a:gd name="T39" fmla="*/ 42 h 1148"/>
              <a:gd name="T40" fmla="*/ 1387 w 1470"/>
              <a:gd name="T41" fmla="*/ 57 h 1148"/>
              <a:gd name="T42" fmla="*/ 1429 w 1470"/>
              <a:gd name="T43" fmla="*/ 60 h 1148"/>
              <a:gd name="T44" fmla="*/ 1470 w 1470"/>
              <a:gd name="T45" fmla="*/ 99 h 1148"/>
              <a:gd name="T46" fmla="*/ 1423 w 1470"/>
              <a:gd name="T47" fmla="*/ 165 h 1148"/>
              <a:gd name="T48" fmla="*/ 1301 w 1470"/>
              <a:gd name="T49" fmla="*/ 251 h 1148"/>
              <a:gd name="T50" fmla="*/ 1168 w 1470"/>
              <a:gd name="T51" fmla="*/ 327 h 1148"/>
              <a:gd name="T52" fmla="*/ 1077 w 1470"/>
              <a:gd name="T53" fmla="*/ 375 h 1148"/>
              <a:gd name="T54" fmla="*/ 1048 w 1470"/>
              <a:gd name="T55" fmla="*/ 403 h 1148"/>
              <a:gd name="T56" fmla="*/ 1017 w 1470"/>
              <a:gd name="T57" fmla="*/ 453 h 1148"/>
              <a:gd name="T58" fmla="*/ 1014 w 1470"/>
              <a:gd name="T59" fmla="*/ 461 h 1148"/>
              <a:gd name="T60" fmla="*/ 1037 w 1470"/>
              <a:gd name="T61" fmla="*/ 453 h 1148"/>
              <a:gd name="T62" fmla="*/ 1089 w 1470"/>
              <a:gd name="T63" fmla="*/ 463 h 1148"/>
              <a:gd name="T64" fmla="*/ 1102 w 1470"/>
              <a:gd name="T65" fmla="*/ 516 h 1148"/>
              <a:gd name="T66" fmla="*/ 1045 w 1470"/>
              <a:gd name="T67" fmla="*/ 579 h 1148"/>
              <a:gd name="T68" fmla="*/ 969 w 1470"/>
              <a:gd name="T69" fmla="*/ 625 h 1148"/>
              <a:gd name="T70" fmla="*/ 891 w 1470"/>
              <a:gd name="T71" fmla="*/ 662 h 1148"/>
              <a:gd name="T72" fmla="*/ 842 w 1470"/>
              <a:gd name="T73" fmla="*/ 682 h 1148"/>
              <a:gd name="T74" fmla="*/ 778 w 1470"/>
              <a:gd name="T75" fmla="*/ 758 h 1148"/>
              <a:gd name="T76" fmla="*/ 807 w 1470"/>
              <a:gd name="T77" fmla="*/ 746 h 1148"/>
              <a:gd name="T78" fmla="*/ 865 w 1470"/>
              <a:gd name="T79" fmla="*/ 742 h 1148"/>
              <a:gd name="T80" fmla="*/ 899 w 1470"/>
              <a:gd name="T81" fmla="*/ 787 h 1148"/>
              <a:gd name="T82" fmla="*/ 842 w 1470"/>
              <a:gd name="T83" fmla="*/ 854 h 1148"/>
              <a:gd name="T84" fmla="*/ 763 w 1470"/>
              <a:gd name="T85" fmla="*/ 899 h 1148"/>
              <a:gd name="T86" fmla="*/ 700 w 1470"/>
              <a:gd name="T87" fmla="*/ 925 h 1148"/>
              <a:gd name="T88" fmla="*/ 661 w 1470"/>
              <a:gd name="T89" fmla="*/ 937 h 1148"/>
              <a:gd name="T90" fmla="*/ 534 w 1470"/>
              <a:gd name="T91" fmla="*/ 1119 h 1148"/>
              <a:gd name="T92" fmla="*/ 593 w 1470"/>
              <a:gd name="T93" fmla="*/ 840 h 1148"/>
              <a:gd name="T94" fmla="*/ 754 w 1470"/>
              <a:gd name="T95" fmla="*/ 491 h 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70" h="1148">
                <a:moveTo>
                  <a:pt x="223" y="838"/>
                </a:moveTo>
                <a:lnTo>
                  <a:pt x="143" y="881"/>
                </a:lnTo>
                <a:lnTo>
                  <a:pt x="235" y="644"/>
                </a:lnTo>
                <a:lnTo>
                  <a:pt x="0" y="528"/>
                </a:lnTo>
                <a:lnTo>
                  <a:pt x="113" y="470"/>
                </a:lnTo>
                <a:lnTo>
                  <a:pt x="258" y="494"/>
                </a:lnTo>
                <a:lnTo>
                  <a:pt x="255" y="423"/>
                </a:lnTo>
                <a:lnTo>
                  <a:pt x="296" y="401"/>
                </a:lnTo>
                <a:lnTo>
                  <a:pt x="420" y="481"/>
                </a:lnTo>
                <a:lnTo>
                  <a:pt x="763" y="293"/>
                </a:lnTo>
                <a:lnTo>
                  <a:pt x="709" y="191"/>
                </a:lnTo>
                <a:lnTo>
                  <a:pt x="574" y="178"/>
                </a:lnTo>
                <a:lnTo>
                  <a:pt x="645" y="138"/>
                </a:lnTo>
                <a:lnTo>
                  <a:pt x="592" y="104"/>
                </a:lnTo>
                <a:lnTo>
                  <a:pt x="516" y="106"/>
                </a:lnTo>
                <a:lnTo>
                  <a:pt x="558" y="78"/>
                </a:lnTo>
                <a:lnTo>
                  <a:pt x="503" y="33"/>
                </a:lnTo>
                <a:lnTo>
                  <a:pt x="565" y="0"/>
                </a:lnTo>
                <a:lnTo>
                  <a:pt x="643" y="23"/>
                </a:lnTo>
                <a:lnTo>
                  <a:pt x="646" y="21"/>
                </a:lnTo>
                <a:lnTo>
                  <a:pt x="649" y="19"/>
                </a:lnTo>
                <a:lnTo>
                  <a:pt x="653" y="17"/>
                </a:lnTo>
                <a:lnTo>
                  <a:pt x="655" y="15"/>
                </a:lnTo>
                <a:lnTo>
                  <a:pt x="664" y="10"/>
                </a:lnTo>
                <a:lnTo>
                  <a:pt x="673" y="8"/>
                </a:lnTo>
                <a:lnTo>
                  <a:pt x="683" y="6"/>
                </a:lnTo>
                <a:lnTo>
                  <a:pt x="692" y="6"/>
                </a:lnTo>
                <a:lnTo>
                  <a:pt x="699" y="7"/>
                </a:lnTo>
                <a:lnTo>
                  <a:pt x="706" y="8"/>
                </a:lnTo>
                <a:lnTo>
                  <a:pt x="712" y="12"/>
                </a:lnTo>
                <a:lnTo>
                  <a:pt x="715" y="16"/>
                </a:lnTo>
                <a:lnTo>
                  <a:pt x="717" y="23"/>
                </a:lnTo>
                <a:lnTo>
                  <a:pt x="716" y="32"/>
                </a:lnTo>
                <a:lnTo>
                  <a:pt x="712" y="40"/>
                </a:lnTo>
                <a:lnTo>
                  <a:pt x="706" y="48"/>
                </a:lnTo>
                <a:lnTo>
                  <a:pt x="746" y="66"/>
                </a:lnTo>
                <a:lnTo>
                  <a:pt x="747" y="66"/>
                </a:lnTo>
                <a:lnTo>
                  <a:pt x="751" y="63"/>
                </a:lnTo>
                <a:lnTo>
                  <a:pt x="756" y="61"/>
                </a:lnTo>
                <a:lnTo>
                  <a:pt x="765" y="58"/>
                </a:lnTo>
                <a:lnTo>
                  <a:pt x="774" y="54"/>
                </a:lnTo>
                <a:lnTo>
                  <a:pt x="786" y="50"/>
                </a:lnTo>
                <a:lnTo>
                  <a:pt x="800" y="44"/>
                </a:lnTo>
                <a:lnTo>
                  <a:pt x="815" y="39"/>
                </a:lnTo>
                <a:lnTo>
                  <a:pt x="837" y="35"/>
                </a:lnTo>
                <a:lnTo>
                  <a:pt x="857" y="36"/>
                </a:lnTo>
                <a:lnTo>
                  <a:pt x="873" y="40"/>
                </a:lnTo>
                <a:lnTo>
                  <a:pt x="886" y="48"/>
                </a:lnTo>
                <a:lnTo>
                  <a:pt x="894" y="59"/>
                </a:lnTo>
                <a:lnTo>
                  <a:pt x="898" y="69"/>
                </a:lnTo>
                <a:lnTo>
                  <a:pt x="897" y="81"/>
                </a:lnTo>
                <a:lnTo>
                  <a:pt x="890" y="90"/>
                </a:lnTo>
                <a:lnTo>
                  <a:pt x="875" y="104"/>
                </a:lnTo>
                <a:lnTo>
                  <a:pt x="867" y="111"/>
                </a:lnTo>
                <a:lnTo>
                  <a:pt x="864" y="114"/>
                </a:lnTo>
                <a:lnTo>
                  <a:pt x="864" y="114"/>
                </a:lnTo>
                <a:lnTo>
                  <a:pt x="984" y="155"/>
                </a:lnTo>
                <a:lnTo>
                  <a:pt x="986" y="153"/>
                </a:lnTo>
                <a:lnTo>
                  <a:pt x="992" y="150"/>
                </a:lnTo>
                <a:lnTo>
                  <a:pt x="1001" y="144"/>
                </a:lnTo>
                <a:lnTo>
                  <a:pt x="1015" y="136"/>
                </a:lnTo>
                <a:lnTo>
                  <a:pt x="1030" y="128"/>
                </a:lnTo>
                <a:lnTo>
                  <a:pt x="1048" y="118"/>
                </a:lnTo>
                <a:lnTo>
                  <a:pt x="1069" y="107"/>
                </a:lnTo>
                <a:lnTo>
                  <a:pt x="1092" y="96"/>
                </a:lnTo>
                <a:lnTo>
                  <a:pt x="1116" y="85"/>
                </a:lnTo>
                <a:lnTo>
                  <a:pt x="1142" y="74"/>
                </a:lnTo>
                <a:lnTo>
                  <a:pt x="1168" y="63"/>
                </a:lnTo>
                <a:lnTo>
                  <a:pt x="1196" y="54"/>
                </a:lnTo>
                <a:lnTo>
                  <a:pt x="1222" y="46"/>
                </a:lnTo>
                <a:lnTo>
                  <a:pt x="1250" y="39"/>
                </a:lnTo>
                <a:lnTo>
                  <a:pt x="1276" y="35"/>
                </a:lnTo>
                <a:lnTo>
                  <a:pt x="1303" y="32"/>
                </a:lnTo>
                <a:lnTo>
                  <a:pt x="1312" y="32"/>
                </a:lnTo>
                <a:lnTo>
                  <a:pt x="1320" y="33"/>
                </a:lnTo>
                <a:lnTo>
                  <a:pt x="1327" y="35"/>
                </a:lnTo>
                <a:lnTo>
                  <a:pt x="1333" y="37"/>
                </a:lnTo>
                <a:lnTo>
                  <a:pt x="1336" y="38"/>
                </a:lnTo>
                <a:lnTo>
                  <a:pt x="1339" y="40"/>
                </a:lnTo>
                <a:lnTo>
                  <a:pt x="1341" y="42"/>
                </a:lnTo>
                <a:lnTo>
                  <a:pt x="1341" y="42"/>
                </a:lnTo>
                <a:lnTo>
                  <a:pt x="1385" y="57"/>
                </a:lnTo>
                <a:lnTo>
                  <a:pt x="1385" y="57"/>
                </a:lnTo>
                <a:lnTo>
                  <a:pt x="1387" y="57"/>
                </a:lnTo>
                <a:lnTo>
                  <a:pt x="1388" y="58"/>
                </a:lnTo>
                <a:lnTo>
                  <a:pt x="1389" y="58"/>
                </a:lnTo>
                <a:lnTo>
                  <a:pt x="1410" y="57"/>
                </a:lnTo>
                <a:lnTo>
                  <a:pt x="1429" y="60"/>
                </a:lnTo>
                <a:lnTo>
                  <a:pt x="1444" y="67"/>
                </a:lnTo>
                <a:lnTo>
                  <a:pt x="1456" y="76"/>
                </a:lnTo>
                <a:lnTo>
                  <a:pt x="1466" y="87"/>
                </a:lnTo>
                <a:lnTo>
                  <a:pt x="1470" y="99"/>
                </a:lnTo>
                <a:lnTo>
                  <a:pt x="1469" y="112"/>
                </a:lnTo>
                <a:lnTo>
                  <a:pt x="1463" y="123"/>
                </a:lnTo>
                <a:lnTo>
                  <a:pt x="1445" y="144"/>
                </a:lnTo>
                <a:lnTo>
                  <a:pt x="1423" y="165"/>
                </a:lnTo>
                <a:lnTo>
                  <a:pt x="1396" y="186"/>
                </a:lnTo>
                <a:lnTo>
                  <a:pt x="1366" y="208"/>
                </a:lnTo>
                <a:lnTo>
                  <a:pt x="1334" y="229"/>
                </a:lnTo>
                <a:lnTo>
                  <a:pt x="1301" y="251"/>
                </a:lnTo>
                <a:lnTo>
                  <a:pt x="1266" y="272"/>
                </a:lnTo>
                <a:lnTo>
                  <a:pt x="1233" y="292"/>
                </a:lnTo>
                <a:lnTo>
                  <a:pt x="1199" y="310"/>
                </a:lnTo>
                <a:lnTo>
                  <a:pt x="1168" y="327"/>
                </a:lnTo>
                <a:lnTo>
                  <a:pt x="1139" y="342"/>
                </a:lnTo>
                <a:lnTo>
                  <a:pt x="1114" y="356"/>
                </a:lnTo>
                <a:lnTo>
                  <a:pt x="1093" y="367"/>
                </a:lnTo>
                <a:lnTo>
                  <a:pt x="1077" y="375"/>
                </a:lnTo>
                <a:lnTo>
                  <a:pt x="1067" y="379"/>
                </a:lnTo>
                <a:lnTo>
                  <a:pt x="1063" y="382"/>
                </a:lnTo>
                <a:lnTo>
                  <a:pt x="1056" y="391"/>
                </a:lnTo>
                <a:lnTo>
                  <a:pt x="1048" y="403"/>
                </a:lnTo>
                <a:lnTo>
                  <a:pt x="1040" y="416"/>
                </a:lnTo>
                <a:lnTo>
                  <a:pt x="1032" y="430"/>
                </a:lnTo>
                <a:lnTo>
                  <a:pt x="1024" y="443"/>
                </a:lnTo>
                <a:lnTo>
                  <a:pt x="1017" y="453"/>
                </a:lnTo>
                <a:lnTo>
                  <a:pt x="1012" y="461"/>
                </a:lnTo>
                <a:lnTo>
                  <a:pt x="1011" y="463"/>
                </a:lnTo>
                <a:lnTo>
                  <a:pt x="1012" y="462"/>
                </a:lnTo>
                <a:lnTo>
                  <a:pt x="1014" y="461"/>
                </a:lnTo>
                <a:lnTo>
                  <a:pt x="1017" y="459"/>
                </a:lnTo>
                <a:lnTo>
                  <a:pt x="1022" y="456"/>
                </a:lnTo>
                <a:lnTo>
                  <a:pt x="1029" y="455"/>
                </a:lnTo>
                <a:lnTo>
                  <a:pt x="1037" y="453"/>
                </a:lnTo>
                <a:lnTo>
                  <a:pt x="1047" y="453"/>
                </a:lnTo>
                <a:lnTo>
                  <a:pt x="1059" y="453"/>
                </a:lnTo>
                <a:lnTo>
                  <a:pt x="1075" y="456"/>
                </a:lnTo>
                <a:lnTo>
                  <a:pt x="1089" y="463"/>
                </a:lnTo>
                <a:lnTo>
                  <a:pt x="1099" y="473"/>
                </a:lnTo>
                <a:lnTo>
                  <a:pt x="1105" y="485"/>
                </a:lnTo>
                <a:lnTo>
                  <a:pt x="1106" y="499"/>
                </a:lnTo>
                <a:lnTo>
                  <a:pt x="1102" y="516"/>
                </a:lnTo>
                <a:lnTo>
                  <a:pt x="1092" y="534"/>
                </a:lnTo>
                <a:lnTo>
                  <a:pt x="1076" y="553"/>
                </a:lnTo>
                <a:lnTo>
                  <a:pt x="1062" y="566"/>
                </a:lnTo>
                <a:lnTo>
                  <a:pt x="1045" y="579"/>
                </a:lnTo>
                <a:lnTo>
                  <a:pt x="1027" y="591"/>
                </a:lnTo>
                <a:lnTo>
                  <a:pt x="1008" y="603"/>
                </a:lnTo>
                <a:lnTo>
                  <a:pt x="988" y="614"/>
                </a:lnTo>
                <a:lnTo>
                  <a:pt x="969" y="625"/>
                </a:lnTo>
                <a:lnTo>
                  <a:pt x="948" y="635"/>
                </a:lnTo>
                <a:lnTo>
                  <a:pt x="928" y="645"/>
                </a:lnTo>
                <a:lnTo>
                  <a:pt x="910" y="653"/>
                </a:lnTo>
                <a:lnTo>
                  <a:pt x="891" y="662"/>
                </a:lnTo>
                <a:lnTo>
                  <a:pt x="875" y="668"/>
                </a:lnTo>
                <a:lnTo>
                  <a:pt x="861" y="674"/>
                </a:lnTo>
                <a:lnTo>
                  <a:pt x="850" y="679"/>
                </a:lnTo>
                <a:lnTo>
                  <a:pt x="842" y="682"/>
                </a:lnTo>
                <a:lnTo>
                  <a:pt x="836" y="685"/>
                </a:lnTo>
                <a:lnTo>
                  <a:pt x="834" y="686"/>
                </a:lnTo>
                <a:lnTo>
                  <a:pt x="777" y="760"/>
                </a:lnTo>
                <a:lnTo>
                  <a:pt x="778" y="758"/>
                </a:lnTo>
                <a:lnTo>
                  <a:pt x="782" y="756"/>
                </a:lnTo>
                <a:lnTo>
                  <a:pt x="789" y="754"/>
                </a:lnTo>
                <a:lnTo>
                  <a:pt x="797" y="749"/>
                </a:lnTo>
                <a:lnTo>
                  <a:pt x="807" y="746"/>
                </a:lnTo>
                <a:lnTo>
                  <a:pt x="819" y="743"/>
                </a:lnTo>
                <a:lnTo>
                  <a:pt x="833" y="741"/>
                </a:lnTo>
                <a:lnTo>
                  <a:pt x="849" y="740"/>
                </a:lnTo>
                <a:lnTo>
                  <a:pt x="865" y="742"/>
                </a:lnTo>
                <a:lnTo>
                  <a:pt x="879" y="749"/>
                </a:lnTo>
                <a:lnTo>
                  <a:pt x="890" y="760"/>
                </a:lnTo>
                <a:lnTo>
                  <a:pt x="897" y="772"/>
                </a:lnTo>
                <a:lnTo>
                  <a:pt x="899" y="787"/>
                </a:lnTo>
                <a:lnTo>
                  <a:pt x="895" y="803"/>
                </a:lnTo>
                <a:lnTo>
                  <a:pt x="883" y="822"/>
                </a:lnTo>
                <a:lnTo>
                  <a:pt x="864" y="839"/>
                </a:lnTo>
                <a:lnTo>
                  <a:pt x="842" y="854"/>
                </a:lnTo>
                <a:lnTo>
                  <a:pt x="821" y="867"/>
                </a:lnTo>
                <a:lnTo>
                  <a:pt x="801" y="878"/>
                </a:lnTo>
                <a:lnTo>
                  <a:pt x="782" y="890"/>
                </a:lnTo>
                <a:lnTo>
                  <a:pt x="763" y="899"/>
                </a:lnTo>
                <a:lnTo>
                  <a:pt x="746" y="907"/>
                </a:lnTo>
                <a:lnTo>
                  <a:pt x="729" y="914"/>
                </a:lnTo>
                <a:lnTo>
                  <a:pt x="714" y="920"/>
                </a:lnTo>
                <a:lnTo>
                  <a:pt x="700" y="925"/>
                </a:lnTo>
                <a:lnTo>
                  <a:pt x="687" y="929"/>
                </a:lnTo>
                <a:lnTo>
                  <a:pt x="677" y="932"/>
                </a:lnTo>
                <a:lnTo>
                  <a:pt x="668" y="935"/>
                </a:lnTo>
                <a:lnTo>
                  <a:pt x="661" y="937"/>
                </a:lnTo>
                <a:lnTo>
                  <a:pt x="655" y="938"/>
                </a:lnTo>
                <a:lnTo>
                  <a:pt x="652" y="939"/>
                </a:lnTo>
                <a:lnTo>
                  <a:pt x="650" y="939"/>
                </a:lnTo>
                <a:lnTo>
                  <a:pt x="534" y="1119"/>
                </a:lnTo>
                <a:lnTo>
                  <a:pt x="416" y="1148"/>
                </a:lnTo>
                <a:lnTo>
                  <a:pt x="545" y="916"/>
                </a:lnTo>
                <a:lnTo>
                  <a:pt x="472" y="905"/>
                </a:lnTo>
                <a:lnTo>
                  <a:pt x="593" y="840"/>
                </a:lnTo>
                <a:lnTo>
                  <a:pt x="665" y="698"/>
                </a:lnTo>
                <a:lnTo>
                  <a:pt x="593" y="688"/>
                </a:lnTo>
                <a:lnTo>
                  <a:pt x="702" y="628"/>
                </a:lnTo>
                <a:lnTo>
                  <a:pt x="754" y="491"/>
                </a:lnTo>
                <a:lnTo>
                  <a:pt x="423" y="615"/>
                </a:lnTo>
                <a:lnTo>
                  <a:pt x="223" y="83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467544" y="270759"/>
            <a:ext cx="3095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altLang="ko-KR" sz="2800" dirty="0" smtClean="0">
                <a:solidFill>
                  <a:srgbClr val="FFFF00"/>
                </a:solidFill>
                <a:latin typeface="Impact" pitchFamily="34" charset="0"/>
              </a:rPr>
              <a:t>Post &amp; Precision air</a:t>
            </a:r>
            <a:endParaRPr lang="ko-KR" altLang="en-US" dirty="0">
              <a:solidFill>
                <a:srgbClr val="FFFF00"/>
              </a:solidFill>
              <a:latin typeface="Impact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2776"/>
            <a:ext cx="7427168" cy="4824536"/>
          </a:xfrm>
        </p:spPr>
      </p:pic>
      <p:sp>
        <p:nvSpPr>
          <p:cNvPr id="14" name="TextBox 13"/>
          <p:cNvSpPr txBox="1"/>
          <p:nvPr/>
        </p:nvSpPr>
        <p:spPr>
          <a:xfrm>
            <a:off x="4170784" y="2326915"/>
            <a:ext cx="3062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Pr</a:t>
            </a:r>
            <a:r>
              <a:rPr lang="en-US" sz="3200" b="1" dirty="0" err="1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e</a:t>
            </a:r>
            <a:r>
              <a:rPr lang="en-US" sz="3200" b="1" dirty="0" err="1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icison</a:t>
            </a:r>
            <a:r>
              <a:rPr lang="en-US" sz="32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 air(</a:t>
            </a:r>
            <a:r>
              <a:rPr lang="ko-KR" altLang="en-US" sz="32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항공사</a:t>
            </a:r>
            <a:r>
              <a:rPr lang="en-US" altLang="ko-KR" sz="32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)</a:t>
            </a:r>
            <a:endParaRPr lang="en-US" sz="3200" b="1" dirty="0">
              <a:solidFill>
                <a:srgbClr val="FFC000"/>
              </a:solidFill>
              <a:latin typeface="휴먼굵은샘체" panose="02010804000101010101" pitchFamily="2" charset="-127"/>
              <a:ea typeface="휴먼굵은샘체" panose="02010804000101010101" pitchFamily="2" charset="-127"/>
            </a:endParaRPr>
          </a:p>
        </p:txBody>
      </p:sp>
      <p:cxnSp>
        <p:nvCxnSpPr>
          <p:cNvPr id="16" name="직선 연결선 5"/>
          <p:cNvCxnSpPr/>
          <p:nvPr/>
        </p:nvCxnSpPr>
        <p:spPr>
          <a:xfrm flipV="1">
            <a:off x="5549243" y="2928701"/>
            <a:ext cx="637178" cy="75831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05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>
            <a:stCxn id="28" idx="3"/>
          </p:cNvCxnSpPr>
          <p:nvPr/>
        </p:nvCxnSpPr>
        <p:spPr>
          <a:xfrm>
            <a:off x="3119232" y="532369"/>
            <a:ext cx="505317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8"/>
          <p:cNvSpPr>
            <a:spLocks/>
          </p:cNvSpPr>
          <p:nvPr/>
        </p:nvSpPr>
        <p:spPr bwMode="auto">
          <a:xfrm rot="18900000" flipH="1">
            <a:off x="8340227" y="294855"/>
            <a:ext cx="492529" cy="475029"/>
          </a:xfrm>
          <a:custGeom>
            <a:avLst/>
            <a:gdLst>
              <a:gd name="T0" fmla="*/ 0 w 1470"/>
              <a:gd name="T1" fmla="*/ 528 h 1148"/>
              <a:gd name="T2" fmla="*/ 296 w 1470"/>
              <a:gd name="T3" fmla="*/ 401 h 1148"/>
              <a:gd name="T4" fmla="*/ 574 w 1470"/>
              <a:gd name="T5" fmla="*/ 178 h 1148"/>
              <a:gd name="T6" fmla="*/ 558 w 1470"/>
              <a:gd name="T7" fmla="*/ 78 h 1148"/>
              <a:gd name="T8" fmla="*/ 646 w 1470"/>
              <a:gd name="T9" fmla="*/ 21 h 1148"/>
              <a:gd name="T10" fmla="*/ 664 w 1470"/>
              <a:gd name="T11" fmla="*/ 10 h 1148"/>
              <a:gd name="T12" fmla="*/ 699 w 1470"/>
              <a:gd name="T13" fmla="*/ 7 h 1148"/>
              <a:gd name="T14" fmla="*/ 717 w 1470"/>
              <a:gd name="T15" fmla="*/ 23 h 1148"/>
              <a:gd name="T16" fmla="*/ 746 w 1470"/>
              <a:gd name="T17" fmla="*/ 66 h 1148"/>
              <a:gd name="T18" fmla="*/ 765 w 1470"/>
              <a:gd name="T19" fmla="*/ 58 h 1148"/>
              <a:gd name="T20" fmla="*/ 815 w 1470"/>
              <a:gd name="T21" fmla="*/ 39 h 1148"/>
              <a:gd name="T22" fmla="*/ 886 w 1470"/>
              <a:gd name="T23" fmla="*/ 48 h 1148"/>
              <a:gd name="T24" fmla="*/ 890 w 1470"/>
              <a:gd name="T25" fmla="*/ 90 h 1148"/>
              <a:gd name="T26" fmla="*/ 864 w 1470"/>
              <a:gd name="T27" fmla="*/ 114 h 1148"/>
              <a:gd name="T28" fmla="*/ 1001 w 1470"/>
              <a:gd name="T29" fmla="*/ 144 h 1148"/>
              <a:gd name="T30" fmla="*/ 1069 w 1470"/>
              <a:gd name="T31" fmla="*/ 107 h 1148"/>
              <a:gd name="T32" fmla="*/ 1168 w 1470"/>
              <a:gd name="T33" fmla="*/ 63 h 1148"/>
              <a:gd name="T34" fmla="*/ 1276 w 1470"/>
              <a:gd name="T35" fmla="*/ 35 h 1148"/>
              <a:gd name="T36" fmla="*/ 1327 w 1470"/>
              <a:gd name="T37" fmla="*/ 35 h 1148"/>
              <a:gd name="T38" fmla="*/ 1341 w 1470"/>
              <a:gd name="T39" fmla="*/ 42 h 1148"/>
              <a:gd name="T40" fmla="*/ 1387 w 1470"/>
              <a:gd name="T41" fmla="*/ 57 h 1148"/>
              <a:gd name="T42" fmla="*/ 1429 w 1470"/>
              <a:gd name="T43" fmla="*/ 60 h 1148"/>
              <a:gd name="T44" fmla="*/ 1470 w 1470"/>
              <a:gd name="T45" fmla="*/ 99 h 1148"/>
              <a:gd name="T46" fmla="*/ 1423 w 1470"/>
              <a:gd name="T47" fmla="*/ 165 h 1148"/>
              <a:gd name="T48" fmla="*/ 1301 w 1470"/>
              <a:gd name="T49" fmla="*/ 251 h 1148"/>
              <a:gd name="T50" fmla="*/ 1168 w 1470"/>
              <a:gd name="T51" fmla="*/ 327 h 1148"/>
              <a:gd name="T52" fmla="*/ 1077 w 1470"/>
              <a:gd name="T53" fmla="*/ 375 h 1148"/>
              <a:gd name="T54" fmla="*/ 1048 w 1470"/>
              <a:gd name="T55" fmla="*/ 403 h 1148"/>
              <a:gd name="T56" fmla="*/ 1017 w 1470"/>
              <a:gd name="T57" fmla="*/ 453 h 1148"/>
              <a:gd name="T58" fmla="*/ 1014 w 1470"/>
              <a:gd name="T59" fmla="*/ 461 h 1148"/>
              <a:gd name="T60" fmla="*/ 1037 w 1470"/>
              <a:gd name="T61" fmla="*/ 453 h 1148"/>
              <a:gd name="T62" fmla="*/ 1089 w 1470"/>
              <a:gd name="T63" fmla="*/ 463 h 1148"/>
              <a:gd name="T64" fmla="*/ 1102 w 1470"/>
              <a:gd name="T65" fmla="*/ 516 h 1148"/>
              <a:gd name="T66" fmla="*/ 1045 w 1470"/>
              <a:gd name="T67" fmla="*/ 579 h 1148"/>
              <a:gd name="T68" fmla="*/ 969 w 1470"/>
              <a:gd name="T69" fmla="*/ 625 h 1148"/>
              <a:gd name="T70" fmla="*/ 891 w 1470"/>
              <a:gd name="T71" fmla="*/ 662 h 1148"/>
              <a:gd name="T72" fmla="*/ 842 w 1470"/>
              <a:gd name="T73" fmla="*/ 682 h 1148"/>
              <a:gd name="T74" fmla="*/ 778 w 1470"/>
              <a:gd name="T75" fmla="*/ 758 h 1148"/>
              <a:gd name="T76" fmla="*/ 807 w 1470"/>
              <a:gd name="T77" fmla="*/ 746 h 1148"/>
              <a:gd name="T78" fmla="*/ 865 w 1470"/>
              <a:gd name="T79" fmla="*/ 742 h 1148"/>
              <a:gd name="T80" fmla="*/ 899 w 1470"/>
              <a:gd name="T81" fmla="*/ 787 h 1148"/>
              <a:gd name="T82" fmla="*/ 842 w 1470"/>
              <a:gd name="T83" fmla="*/ 854 h 1148"/>
              <a:gd name="T84" fmla="*/ 763 w 1470"/>
              <a:gd name="T85" fmla="*/ 899 h 1148"/>
              <a:gd name="T86" fmla="*/ 700 w 1470"/>
              <a:gd name="T87" fmla="*/ 925 h 1148"/>
              <a:gd name="T88" fmla="*/ 661 w 1470"/>
              <a:gd name="T89" fmla="*/ 937 h 1148"/>
              <a:gd name="T90" fmla="*/ 534 w 1470"/>
              <a:gd name="T91" fmla="*/ 1119 h 1148"/>
              <a:gd name="T92" fmla="*/ 593 w 1470"/>
              <a:gd name="T93" fmla="*/ 840 h 1148"/>
              <a:gd name="T94" fmla="*/ 754 w 1470"/>
              <a:gd name="T95" fmla="*/ 491 h 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70" h="1148">
                <a:moveTo>
                  <a:pt x="223" y="838"/>
                </a:moveTo>
                <a:lnTo>
                  <a:pt x="143" y="881"/>
                </a:lnTo>
                <a:lnTo>
                  <a:pt x="235" y="644"/>
                </a:lnTo>
                <a:lnTo>
                  <a:pt x="0" y="528"/>
                </a:lnTo>
                <a:lnTo>
                  <a:pt x="113" y="470"/>
                </a:lnTo>
                <a:lnTo>
                  <a:pt x="258" y="494"/>
                </a:lnTo>
                <a:lnTo>
                  <a:pt x="255" y="423"/>
                </a:lnTo>
                <a:lnTo>
                  <a:pt x="296" y="401"/>
                </a:lnTo>
                <a:lnTo>
                  <a:pt x="420" y="481"/>
                </a:lnTo>
                <a:lnTo>
                  <a:pt x="763" y="293"/>
                </a:lnTo>
                <a:lnTo>
                  <a:pt x="709" y="191"/>
                </a:lnTo>
                <a:lnTo>
                  <a:pt x="574" y="178"/>
                </a:lnTo>
                <a:lnTo>
                  <a:pt x="645" y="138"/>
                </a:lnTo>
                <a:lnTo>
                  <a:pt x="592" y="104"/>
                </a:lnTo>
                <a:lnTo>
                  <a:pt x="516" y="106"/>
                </a:lnTo>
                <a:lnTo>
                  <a:pt x="558" y="78"/>
                </a:lnTo>
                <a:lnTo>
                  <a:pt x="503" y="33"/>
                </a:lnTo>
                <a:lnTo>
                  <a:pt x="565" y="0"/>
                </a:lnTo>
                <a:lnTo>
                  <a:pt x="643" y="23"/>
                </a:lnTo>
                <a:lnTo>
                  <a:pt x="646" y="21"/>
                </a:lnTo>
                <a:lnTo>
                  <a:pt x="649" y="19"/>
                </a:lnTo>
                <a:lnTo>
                  <a:pt x="653" y="17"/>
                </a:lnTo>
                <a:lnTo>
                  <a:pt x="655" y="15"/>
                </a:lnTo>
                <a:lnTo>
                  <a:pt x="664" y="10"/>
                </a:lnTo>
                <a:lnTo>
                  <a:pt x="673" y="8"/>
                </a:lnTo>
                <a:lnTo>
                  <a:pt x="683" y="6"/>
                </a:lnTo>
                <a:lnTo>
                  <a:pt x="692" y="6"/>
                </a:lnTo>
                <a:lnTo>
                  <a:pt x="699" y="7"/>
                </a:lnTo>
                <a:lnTo>
                  <a:pt x="706" y="8"/>
                </a:lnTo>
                <a:lnTo>
                  <a:pt x="712" y="12"/>
                </a:lnTo>
                <a:lnTo>
                  <a:pt x="715" y="16"/>
                </a:lnTo>
                <a:lnTo>
                  <a:pt x="717" y="23"/>
                </a:lnTo>
                <a:lnTo>
                  <a:pt x="716" y="32"/>
                </a:lnTo>
                <a:lnTo>
                  <a:pt x="712" y="40"/>
                </a:lnTo>
                <a:lnTo>
                  <a:pt x="706" y="48"/>
                </a:lnTo>
                <a:lnTo>
                  <a:pt x="746" y="66"/>
                </a:lnTo>
                <a:lnTo>
                  <a:pt x="747" y="66"/>
                </a:lnTo>
                <a:lnTo>
                  <a:pt x="751" y="63"/>
                </a:lnTo>
                <a:lnTo>
                  <a:pt x="756" y="61"/>
                </a:lnTo>
                <a:lnTo>
                  <a:pt x="765" y="58"/>
                </a:lnTo>
                <a:lnTo>
                  <a:pt x="774" y="54"/>
                </a:lnTo>
                <a:lnTo>
                  <a:pt x="786" y="50"/>
                </a:lnTo>
                <a:lnTo>
                  <a:pt x="800" y="44"/>
                </a:lnTo>
                <a:lnTo>
                  <a:pt x="815" y="39"/>
                </a:lnTo>
                <a:lnTo>
                  <a:pt x="837" y="35"/>
                </a:lnTo>
                <a:lnTo>
                  <a:pt x="857" y="36"/>
                </a:lnTo>
                <a:lnTo>
                  <a:pt x="873" y="40"/>
                </a:lnTo>
                <a:lnTo>
                  <a:pt x="886" y="48"/>
                </a:lnTo>
                <a:lnTo>
                  <a:pt x="894" y="59"/>
                </a:lnTo>
                <a:lnTo>
                  <a:pt x="898" y="69"/>
                </a:lnTo>
                <a:lnTo>
                  <a:pt x="897" y="81"/>
                </a:lnTo>
                <a:lnTo>
                  <a:pt x="890" y="90"/>
                </a:lnTo>
                <a:lnTo>
                  <a:pt x="875" y="104"/>
                </a:lnTo>
                <a:lnTo>
                  <a:pt x="867" y="111"/>
                </a:lnTo>
                <a:lnTo>
                  <a:pt x="864" y="114"/>
                </a:lnTo>
                <a:lnTo>
                  <a:pt x="864" y="114"/>
                </a:lnTo>
                <a:lnTo>
                  <a:pt x="984" y="155"/>
                </a:lnTo>
                <a:lnTo>
                  <a:pt x="986" y="153"/>
                </a:lnTo>
                <a:lnTo>
                  <a:pt x="992" y="150"/>
                </a:lnTo>
                <a:lnTo>
                  <a:pt x="1001" y="144"/>
                </a:lnTo>
                <a:lnTo>
                  <a:pt x="1015" y="136"/>
                </a:lnTo>
                <a:lnTo>
                  <a:pt x="1030" y="128"/>
                </a:lnTo>
                <a:lnTo>
                  <a:pt x="1048" y="118"/>
                </a:lnTo>
                <a:lnTo>
                  <a:pt x="1069" y="107"/>
                </a:lnTo>
                <a:lnTo>
                  <a:pt x="1092" y="96"/>
                </a:lnTo>
                <a:lnTo>
                  <a:pt x="1116" y="85"/>
                </a:lnTo>
                <a:lnTo>
                  <a:pt x="1142" y="74"/>
                </a:lnTo>
                <a:lnTo>
                  <a:pt x="1168" y="63"/>
                </a:lnTo>
                <a:lnTo>
                  <a:pt x="1196" y="54"/>
                </a:lnTo>
                <a:lnTo>
                  <a:pt x="1222" y="46"/>
                </a:lnTo>
                <a:lnTo>
                  <a:pt x="1250" y="39"/>
                </a:lnTo>
                <a:lnTo>
                  <a:pt x="1276" y="35"/>
                </a:lnTo>
                <a:lnTo>
                  <a:pt x="1303" y="32"/>
                </a:lnTo>
                <a:lnTo>
                  <a:pt x="1312" y="32"/>
                </a:lnTo>
                <a:lnTo>
                  <a:pt x="1320" y="33"/>
                </a:lnTo>
                <a:lnTo>
                  <a:pt x="1327" y="35"/>
                </a:lnTo>
                <a:lnTo>
                  <a:pt x="1333" y="37"/>
                </a:lnTo>
                <a:lnTo>
                  <a:pt x="1336" y="38"/>
                </a:lnTo>
                <a:lnTo>
                  <a:pt x="1339" y="40"/>
                </a:lnTo>
                <a:lnTo>
                  <a:pt x="1341" y="42"/>
                </a:lnTo>
                <a:lnTo>
                  <a:pt x="1341" y="42"/>
                </a:lnTo>
                <a:lnTo>
                  <a:pt x="1385" y="57"/>
                </a:lnTo>
                <a:lnTo>
                  <a:pt x="1385" y="57"/>
                </a:lnTo>
                <a:lnTo>
                  <a:pt x="1387" y="57"/>
                </a:lnTo>
                <a:lnTo>
                  <a:pt x="1388" y="58"/>
                </a:lnTo>
                <a:lnTo>
                  <a:pt x="1389" y="58"/>
                </a:lnTo>
                <a:lnTo>
                  <a:pt x="1410" y="57"/>
                </a:lnTo>
                <a:lnTo>
                  <a:pt x="1429" y="60"/>
                </a:lnTo>
                <a:lnTo>
                  <a:pt x="1444" y="67"/>
                </a:lnTo>
                <a:lnTo>
                  <a:pt x="1456" y="76"/>
                </a:lnTo>
                <a:lnTo>
                  <a:pt x="1466" y="87"/>
                </a:lnTo>
                <a:lnTo>
                  <a:pt x="1470" y="99"/>
                </a:lnTo>
                <a:lnTo>
                  <a:pt x="1469" y="112"/>
                </a:lnTo>
                <a:lnTo>
                  <a:pt x="1463" y="123"/>
                </a:lnTo>
                <a:lnTo>
                  <a:pt x="1445" y="144"/>
                </a:lnTo>
                <a:lnTo>
                  <a:pt x="1423" y="165"/>
                </a:lnTo>
                <a:lnTo>
                  <a:pt x="1396" y="186"/>
                </a:lnTo>
                <a:lnTo>
                  <a:pt x="1366" y="208"/>
                </a:lnTo>
                <a:lnTo>
                  <a:pt x="1334" y="229"/>
                </a:lnTo>
                <a:lnTo>
                  <a:pt x="1301" y="251"/>
                </a:lnTo>
                <a:lnTo>
                  <a:pt x="1266" y="272"/>
                </a:lnTo>
                <a:lnTo>
                  <a:pt x="1233" y="292"/>
                </a:lnTo>
                <a:lnTo>
                  <a:pt x="1199" y="310"/>
                </a:lnTo>
                <a:lnTo>
                  <a:pt x="1168" y="327"/>
                </a:lnTo>
                <a:lnTo>
                  <a:pt x="1139" y="342"/>
                </a:lnTo>
                <a:lnTo>
                  <a:pt x="1114" y="356"/>
                </a:lnTo>
                <a:lnTo>
                  <a:pt x="1093" y="367"/>
                </a:lnTo>
                <a:lnTo>
                  <a:pt x="1077" y="375"/>
                </a:lnTo>
                <a:lnTo>
                  <a:pt x="1067" y="379"/>
                </a:lnTo>
                <a:lnTo>
                  <a:pt x="1063" y="382"/>
                </a:lnTo>
                <a:lnTo>
                  <a:pt x="1056" y="391"/>
                </a:lnTo>
                <a:lnTo>
                  <a:pt x="1048" y="403"/>
                </a:lnTo>
                <a:lnTo>
                  <a:pt x="1040" y="416"/>
                </a:lnTo>
                <a:lnTo>
                  <a:pt x="1032" y="430"/>
                </a:lnTo>
                <a:lnTo>
                  <a:pt x="1024" y="443"/>
                </a:lnTo>
                <a:lnTo>
                  <a:pt x="1017" y="453"/>
                </a:lnTo>
                <a:lnTo>
                  <a:pt x="1012" y="461"/>
                </a:lnTo>
                <a:lnTo>
                  <a:pt x="1011" y="463"/>
                </a:lnTo>
                <a:lnTo>
                  <a:pt x="1012" y="462"/>
                </a:lnTo>
                <a:lnTo>
                  <a:pt x="1014" y="461"/>
                </a:lnTo>
                <a:lnTo>
                  <a:pt x="1017" y="459"/>
                </a:lnTo>
                <a:lnTo>
                  <a:pt x="1022" y="456"/>
                </a:lnTo>
                <a:lnTo>
                  <a:pt x="1029" y="455"/>
                </a:lnTo>
                <a:lnTo>
                  <a:pt x="1037" y="453"/>
                </a:lnTo>
                <a:lnTo>
                  <a:pt x="1047" y="453"/>
                </a:lnTo>
                <a:lnTo>
                  <a:pt x="1059" y="453"/>
                </a:lnTo>
                <a:lnTo>
                  <a:pt x="1075" y="456"/>
                </a:lnTo>
                <a:lnTo>
                  <a:pt x="1089" y="463"/>
                </a:lnTo>
                <a:lnTo>
                  <a:pt x="1099" y="473"/>
                </a:lnTo>
                <a:lnTo>
                  <a:pt x="1105" y="485"/>
                </a:lnTo>
                <a:lnTo>
                  <a:pt x="1106" y="499"/>
                </a:lnTo>
                <a:lnTo>
                  <a:pt x="1102" y="516"/>
                </a:lnTo>
                <a:lnTo>
                  <a:pt x="1092" y="534"/>
                </a:lnTo>
                <a:lnTo>
                  <a:pt x="1076" y="553"/>
                </a:lnTo>
                <a:lnTo>
                  <a:pt x="1062" y="566"/>
                </a:lnTo>
                <a:lnTo>
                  <a:pt x="1045" y="579"/>
                </a:lnTo>
                <a:lnTo>
                  <a:pt x="1027" y="591"/>
                </a:lnTo>
                <a:lnTo>
                  <a:pt x="1008" y="603"/>
                </a:lnTo>
                <a:lnTo>
                  <a:pt x="988" y="614"/>
                </a:lnTo>
                <a:lnTo>
                  <a:pt x="969" y="625"/>
                </a:lnTo>
                <a:lnTo>
                  <a:pt x="948" y="635"/>
                </a:lnTo>
                <a:lnTo>
                  <a:pt x="928" y="645"/>
                </a:lnTo>
                <a:lnTo>
                  <a:pt x="910" y="653"/>
                </a:lnTo>
                <a:lnTo>
                  <a:pt x="891" y="662"/>
                </a:lnTo>
                <a:lnTo>
                  <a:pt x="875" y="668"/>
                </a:lnTo>
                <a:lnTo>
                  <a:pt x="861" y="674"/>
                </a:lnTo>
                <a:lnTo>
                  <a:pt x="850" y="679"/>
                </a:lnTo>
                <a:lnTo>
                  <a:pt x="842" y="682"/>
                </a:lnTo>
                <a:lnTo>
                  <a:pt x="836" y="685"/>
                </a:lnTo>
                <a:lnTo>
                  <a:pt x="834" y="686"/>
                </a:lnTo>
                <a:lnTo>
                  <a:pt x="777" y="760"/>
                </a:lnTo>
                <a:lnTo>
                  <a:pt x="778" y="758"/>
                </a:lnTo>
                <a:lnTo>
                  <a:pt x="782" y="756"/>
                </a:lnTo>
                <a:lnTo>
                  <a:pt x="789" y="754"/>
                </a:lnTo>
                <a:lnTo>
                  <a:pt x="797" y="749"/>
                </a:lnTo>
                <a:lnTo>
                  <a:pt x="807" y="746"/>
                </a:lnTo>
                <a:lnTo>
                  <a:pt x="819" y="743"/>
                </a:lnTo>
                <a:lnTo>
                  <a:pt x="833" y="741"/>
                </a:lnTo>
                <a:lnTo>
                  <a:pt x="849" y="740"/>
                </a:lnTo>
                <a:lnTo>
                  <a:pt x="865" y="742"/>
                </a:lnTo>
                <a:lnTo>
                  <a:pt x="879" y="749"/>
                </a:lnTo>
                <a:lnTo>
                  <a:pt x="890" y="760"/>
                </a:lnTo>
                <a:lnTo>
                  <a:pt x="897" y="772"/>
                </a:lnTo>
                <a:lnTo>
                  <a:pt x="899" y="787"/>
                </a:lnTo>
                <a:lnTo>
                  <a:pt x="895" y="803"/>
                </a:lnTo>
                <a:lnTo>
                  <a:pt x="883" y="822"/>
                </a:lnTo>
                <a:lnTo>
                  <a:pt x="864" y="839"/>
                </a:lnTo>
                <a:lnTo>
                  <a:pt x="842" y="854"/>
                </a:lnTo>
                <a:lnTo>
                  <a:pt x="821" y="867"/>
                </a:lnTo>
                <a:lnTo>
                  <a:pt x="801" y="878"/>
                </a:lnTo>
                <a:lnTo>
                  <a:pt x="782" y="890"/>
                </a:lnTo>
                <a:lnTo>
                  <a:pt x="763" y="899"/>
                </a:lnTo>
                <a:lnTo>
                  <a:pt x="746" y="907"/>
                </a:lnTo>
                <a:lnTo>
                  <a:pt x="729" y="914"/>
                </a:lnTo>
                <a:lnTo>
                  <a:pt x="714" y="920"/>
                </a:lnTo>
                <a:lnTo>
                  <a:pt x="700" y="925"/>
                </a:lnTo>
                <a:lnTo>
                  <a:pt x="687" y="929"/>
                </a:lnTo>
                <a:lnTo>
                  <a:pt x="677" y="932"/>
                </a:lnTo>
                <a:lnTo>
                  <a:pt x="668" y="935"/>
                </a:lnTo>
                <a:lnTo>
                  <a:pt x="661" y="937"/>
                </a:lnTo>
                <a:lnTo>
                  <a:pt x="655" y="938"/>
                </a:lnTo>
                <a:lnTo>
                  <a:pt x="652" y="939"/>
                </a:lnTo>
                <a:lnTo>
                  <a:pt x="650" y="939"/>
                </a:lnTo>
                <a:lnTo>
                  <a:pt x="534" y="1119"/>
                </a:lnTo>
                <a:lnTo>
                  <a:pt x="416" y="1148"/>
                </a:lnTo>
                <a:lnTo>
                  <a:pt x="545" y="916"/>
                </a:lnTo>
                <a:lnTo>
                  <a:pt x="472" y="905"/>
                </a:lnTo>
                <a:lnTo>
                  <a:pt x="593" y="840"/>
                </a:lnTo>
                <a:lnTo>
                  <a:pt x="665" y="698"/>
                </a:lnTo>
                <a:lnTo>
                  <a:pt x="593" y="688"/>
                </a:lnTo>
                <a:lnTo>
                  <a:pt x="702" y="628"/>
                </a:lnTo>
                <a:lnTo>
                  <a:pt x="754" y="491"/>
                </a:lnTo>
                <a:lnTo>
                  <a:pt x="423" y="615"/>
                </a:lnTo>
                <a:lnTo>
                  <a:pt x="223" y="83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467544" y="270759"/>
            <a:ext cx="2651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altLang="ko-KR" sz="2800" dirty="0">
                <a:solidFill>
                  <a:srgbClr val="FFFF00"/>
                </a:solidFill>
                <a:latin typeface="Impact" pitchFamily="34" charset="0"/>
              </a:rPr>
              <a:t>P</a:t>
            </a:r>
            <a:r>
              <a:rPr lang="en-US" altLang="ko-KR" sz="2800" dirty="0" smtClean="0">
                <a:solidFill>
                  <a:srgbClr val="FFFF00"/>
                </a:solidFill>
                <a:latin typeface="Impact" pitchFamily="34" charset="0"/>
              </a:rPr>
              <a:t>rovincial </a:t>
            </a:r>
            <a:r>
              <a:rPr lang="en-US" altLang="ko-KR" sz="2800" dirty="0">
                <a:solidFill>
                  <a:srgbClr val="FFFF00"/>
                </a:solidFill>
                <a:latin typeface="Impact" pitchFamily="34" charset="0"/>
              </a:rPr>
              <a:t>office</a:t>
            </a:r>
            <a:endParaRPr lang="ko-KR" altLang="en-US" dirty="0">
              <a:solidFill>
                <a:srgbClr val="FFFF00"/>
              </a:solidFill>
              <a:latin typeface="Impact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55589"/>
            <a:ext cx="6419056" cy="5325739"/>
          </a:xfrm>
        </p:spPr>
      </p:pic>
      <p:sp>
        <p:nvSpPr>
          <p:cNvPr id="18" name="TextBox 17"/>
          <p:cNvSpPr txBox="1"/>
          <p:nvPr/>
        </p:nvSpPr>
        <p:spPr>
          <a:xfrm>
            <a:off x="6831707" y="2988241"/>
            <a:ext cx="23122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도청회의에서 </a:t>
            </a:r>
            <a:endParaRPr lang="en-US" altLang="ko-KR" sz="2800" b="1" dirty="0" smtClean="0">
              <a:solidFill>
                <a:srgbClr val="FFC000"/>
              </a:solidFill>
              <a:latin typeface="휴먼굵은샘체" panose="02010804000101010101" pitchFamily="2" charset="-127"/>
              <a:ea typeface="휴먼굵은샘체" panose="02010804000101010101" pitchFamily="2" charset="-127"/>
            </a:endParaRPr>
          </a:p>
          <a:p>
            <a:r>
              <a:rPr lang="ko-KR" altLang="en-US" sz="28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사업 브리핑</a:t>
            </a:r>
            <a:endParaRPr lang="en-US" altLang="ko-KR" sz="2800" b="1" dirty="0" smtClean="0">
              <a:solidFill>
                <a:srgbClr val="FFC000"/>
              </a:solidFill>
              <a:latin typeface="휴먼굵은샘체" panose="02010804000101010101" pitchFamily="2" charset="-127"/>
              <a:ea typeface="휴먼굵은샘체" panose="02010804000101010101" pitchFamily="2" charset="-127"/>
            </a:endParaRPr>
          </a:p>
          <a:p>
            <a:r>
              <a:rPr lang="ko-KR" altLang="en-US" sz="28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중이신 </a:t>
            </a:r>
            <a:endParaRPr lang="en-US" altLang="ko-KR" sz="2800" b="1" dirty="0" smtClean="0">
              <a:solidFill>
                <a:srgbClr val="FFC000"/>
              </a:solidFill>
              <a:latin typeface="휴먼굵은샘체" panose="02010804000101010101" pitchFamily="2" charset="-127"/>
              <a:ea typeface="휴먼굵은샘체" panose="02010804000101010101" pitchFamily="2" charset="-127"/>
            </a:endParaRPr>
          </a:p>
          <a:p>
            <a:r>
              <a:rPr lang="en-US" altLang="ko-KR" sz="28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our boss!</a:t>
            </a:r>
          </a:p>
        </p:txBody>
      </p:sp>
    </p:spTree>
    <p:extLst>
      <p:ext uri="{BB962C8B-B14F-4D97-AF65-F5344CB8AC3E}">
        <p14:creationId xmlns:p14="http://schemas.microsoft.com/office/powerpoint/2010/main" val="236570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2339752" y="3429000"/>
            <a:ext cx="6804248" cy="14094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67744" y="2748069"/>
            <a:ext cx="5067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Y나무L" panose="02030600000101010101" pitchFamily="18" charset="-127"/>
                <a:ea typeface="HY나무L" panose="02030600000101010101" pitchFamily="18" charset="-127"/>
              </a:rPr>
              <a:t>04.  </a:t>
            </a:r>
            <a:r>
              <a:rPr lang="ko-KR" altLang="en-US" sz="4400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Y나무L" panose="02030600000101010101" pitchFamily="18" charset="-127"/>
                <a:ea typeface="HY나무L" panose="02030600000101010101" pitchFamily="18" charset="-127"/>
              </a:rPr>
              <a:t>자주 가는 곳</a:t>
            </a:r>
            <a:endParaRPr lang="ko-KR" altLang="en-US" sz="3200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520502" y="2960185"/>
            <a:ext cx="2227962" cy="756847"/>
            <a:chOff x="5148263" y="2060575"/>
            <a:chExt cx="1827212" cy="620713"/>
          </a:xfrm>
        </p:grpSpPr>
        <p:sp>
          <p:nvSpPr>
            <p:cNvPr id="8" name="AutoShape 4"/>
            <p:cNvSpPr>
              <a:spLocks noChangeAspect="1" noChangeArrowheads="1" noTextEdit="1"/>
            </p:cNvSpPr>
            <p:nvPr/>
          </p:nvSpPr>
          <p:spPr bwMode="auto">
            <a:xfrm>
              <a:off x="5148263" y="2060575"/>
              <a:ext cx="1827212" cy="62071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6937375" y="2116138"/>
              <a:ext cx="38100" cy="6350"/>
            </a:xfrm>
            <a:custGeom>
              <a:avLst/>
              <a:gdLst>
                <a:gd name="T0" fmla="*/ 0 w 48"/>
                <a:gd name="T1" fmla="*/ 0 h 8"/>
                <a:gd name="T2" fmla="*/ 47 w 48"/>
                <a:gd name="T3" fmla="*/ 1 h 8"/>
                <a:gd name="T4" fmla="*/ 48 w 48"/>
                <a:gd name="T5" fmla="*/ 4 h 8"/>
                <a:gd name="T6" fmla="*/ 0 w 48"/>
                <a:gd name="T7" fmla="*/ 8 h 8"/>
                <a:gd name="T8" fmla="*/ 0 w 48"/>
                <a:gd name="T9" fmla="*/ 7 h 8"/>
                <a:gd name="T10" fmla="*/ 0 w 48"/>
                <a:gd name="T11" fmla="*/ 5 h 8"/>
                <a:gd name="T12" fmla="*/ 0 w 48"/>
                <a:gd name="T13" fmla="*/ 3 h 8"/>
                <a:gd name="T14" fmla="*/ 0 w 4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8">
                  <a:moveTo>
                    <a:pt x="0" y="0"/>
                  </a:moveTo>
                  <a:lnTo>
                    <a:pt x="47" y="1"/>
                  </a:lnTo>
                  <a:lnTo>
                    <a:pt x="48" y="4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6907213" y="2181225"/>
              <a:ext cx="39687" cy="7938"/>
            </a:xfrm>
            <a:custGeom>
              <a:avLst/>
              <a:gdLst>
                <a:gd name="T0" fmla="*/ 0 w 49"/>
                <a:gd name="T1" fmla="*/ 0 h 9"/>
                <a:gd name="T2" fmla="*/ 47 w 49"/>
                <a:gd name="T3" fmla="*/ 1 h 9"/>
                <a:gd name="T4" fmla="*/ 49 w 49"/>
                <a:gd name="T5" fmla="*/ 4 h 9"/>
                <a:gd name="T6" fmla="*/ 0 w 49"/>
                <a:gd name="T7" fmla="*/ 9 h 9"/>
                <a:gd name="T8" fmla="*/ 0 w 49"/>
                <a:gd name="T9" fmla="*/ 8 h 9"/>
                <a:gd name="T10" fmla="*/ 0 w 49"/>
                <a:gd name="T11" fmla="*/ 6 h 9"/>
                <a:gd name="T12" fmla="*/ 0 w 49"/>
                <a:gd name="T13" fmla="*/ 3 h 9"/>
                <a:gd name="T14" fmla="*/ 0 w 49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9">
                  <a:moveTo>
                    <a:pt x="0" y="0"/>
                  </a:moveTo>
                  <a:lnTo>
                    <a:pt x="47" y="1"/>
                  </a:lnTo>
                  <a:lnTo>
                    <a:pt x="49" y="4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6881813" y="2239963"/>
              <a:ext cx="38100" cy="7938"/>
            </a:xfrm>
            <a:custGeom>
              <a:avLst/>
              <a:gdLst>
                <a:gd name="T0" fmla="*/ 0 w 50"/>
                <a:gd name="T1" fmla="*/ 0 h 9"/>
                <a:gd name="T2" fmla="*/ 48 w 50"/>
                <a:gd name="T3" fmla="*/ 1 h 9"/>
                <a:gd name="T4" fmla="*/ 50 w 50"/>
                <a:gd name="T5" fmla="*/ 4 h 9"/>
                <a:gd name="T6" fmla="*/ 0 w 50"/>
                <a:gd name="T7" fmla="*/ 9 h 9"/>
                <a:gd name="T8" fmla="*/ 0 w 50"/>
                <a:gd name="T9" fmla="*/ 8 h 9"/>
                <a:gd name="T10" fmla="*/ 0 w 50"/>
                <a:gd name="T11" fmla="*/ 6 h 9"/>
                <a:gd name="T12" fmla="*/ 0 w 50"/>
                <a:gd name="T13" fmla="*/ 2 h 9"/>
                <a:gd name="T14" fmla="*/ 0 w 50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9">
                  <a:moveTo>
                    <a:pt x="0" y="0"/>
                  </a:moveTo>
                  <a:lnTo>
                    <a:pt x="48" y="1"/>
                  </a:lnTo>
                  <a:lnTo>
                    <a:pt x="50" y="4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6353175" y="2060575"/>
              <a:ext cx="619125" cy="606425"/>
            </a:xfrm>
            <a:custGeom>
              <a:avLst/>
              <a:gdLst>
                <a:gd name="T0" fmla="*/ 0 w 780"/>
                <a:gd name="T1" fmla="*/ 683 h 764"/>
                <a:gd name="T2" fmla="*/ 0 w 780"/>
                <a:gd name="T3" fmla="*/ 764 h 764"/>
                <a:gd name="T4" fmla="*/ 14 w 780"/>
                <a:gd name="T5" fmla="*/ 761 h 764"/>
                <a:gd name="T6" fmla="*/ 28 w 780"/>
                <a:gd name="T7" fmla="*/ 760 h 764"/>
                <a:gd name="T8" fmla="*/ 42 w 780"/>
                <a:gd name="T9" fmla="*/ 758 h 764"/>
                <a:gd name="T10" fmla="*/ 56 w 780"/>
                <a:gd name="T11" fmla="*/ 755 h 764"/>
                <a:gd name="T12" fmla="*/ 70 w 780"/>
                <a:gd name="T13" fmla="*/ 754 h 764"/>
                <a:gd name="T14" fmla="*/ 84 w 780"/>
                <a:gd name="T15" fmla="*/ 752 h 764"/>
                <a:gd name="T16" fmla="*/ 98 w 780"/>
                <a:gd name="T17" fmla="*/ 750 h 764"/>
                <a:gd name="T18" fmla="*/ 113 w 780"/>
                <a:gd name="T19" fmla="*/ 747 h 764"/>
                <a:gd name="T20" fmla="*/ 269 w 780"/>
                <a:gd name="T21" fmla="*/ 717 h 764"/>
                <a:gd name="T22" fmla="*/ 258 w 780"/>
                <a:gd name="T23" fmla="*/ 654 h 764"/>
                <a:gd name="T24" fmla="*/ 359 w 780"/>
                <a:gd name="T25" fmla="*/ 652 h 764"/>
                <a:gd name="T26" fmla="*/ 535 w 780"/>
                <a:gd name="T27" fmla="*/ 638 h 764"/>
                <a:gd name="T28" fmla="*/ 590 w 780"/>
                <a:gd name="T29" fmla="*/ 632 h 764"/>
                <a:gd name="T30" fmla="*/ 704 w 780"/>
                <a:gd name="T31" fmla="*/ 592 h 764"/>
                <a:gd name="T32" fmla="*/ 704 w 780"/>
                <a:gd name="T33" fmla="*/ 491 h 764"/>
                <a:gd name="T34" fmla="*/ 590 w 780"/>
                <a:gd name="T35" fmla="*/ 445 h 764"/>
                <a:gd name="T36" fmla="*/ 465 w 780"/>
                <a:gd name="T37" fmla="*/ 434 h 764"/>
                <a:gd name="T38" fmla="*/ 467 w 780"/>
                <a:gd name="T39" fmla="*/ 416 h 764"/>
                <a:gd name="T40" fmla="*/ 595 w 780"/>
                <a:gd name="T41" fmla="*/ 430 h 764"/>
                <a:gd name="T42" fmla="*/ 595 w 780"/>
                <a:gd name="T43" fmla="*/ 407 h 764"/>
                <a:gd name="T44" fmla="*/ 621 w 780"/>
                <a:gd name="T45" fmla="*/ 413 h 764"/>
                <a:gd name="T46" fmla="*/ 621 w 780"/>
                <a:gd name="T47" fmla="*/ 399 h 764"/>
                <a:gd name="T48" fmla="*/ 604 w 780"/>
                <a:gd name="T49" fmla="*/ 399 h 764"/>
                <a:gd name="T50" fmla="*/ 604 w 780"/>
                <a:gd name="T51" fmla="*/ 382 h 764"/>
                <a:gd name="T52" fmla="*/ 629 w 780"/>
                <a:gd name="T53" fmla="*/ 378 h 764"/>
                <a:gd name="T54" fmla="*/ 629 w 780"/>
                <a:gd name="T55" fmla="*/ 353 h 764"/>
                <a:gd name="T56" fmla="*/ 610 w 780"/>
                <a:gd name="T57" fmla="*/ 351 h 764"/>
                <a:gd name="T58" fmla="*/ 759 w 780"/>
                <a:gd name="T59" fmla="*/ 40 h 764"/>
                <a:gd name="T60" fmla="*/ 773 w 780"/>
                <a:gd name="T61" fmla="*/ 40 h 764"/>
                <a:gd name="T62" fmla="*/ 780 w 780"/>
                <a:gd name="T63" fmla="*/ 12 h 764"/>
                <a:gd name="T64" fmla="*/ 678 w 780"/>
                <a:gd name="T65" fmla="*/ 12 h 764"/>
                <a:gd name="T66" fmla="*/ 678 w 780"/>
                <a:gd name="T67" fmla="*/ 0 h 764"/>
                <a:gd name="T68" fmla="*/ 659 w 780"/>
                <a:gd name="T69" fmla="*/ 0 h 764"/>
                <a:gd name="T70" fmla="*/ 650 w 780"/>
                <a:gd name="T71" fmla="*/ 12 h 764"/>
                <a:gd name="T72" fmla="*/ 573 w 780"/>
                <a:gd name="T73" fmla="*/ 12 h 764"/>
                <a:gd name="T74" fmla="*/ 222 w 780"/>
                <a:gd name="T75" fmla="*/ 354 h 764"/>
                <a:gd name="T76" fmla="*/ 5 w 780"/>
                <a:gd name="T77" fmla="*/ 409 h 764"/>
                <a:gd name="T78" fmla="*/ 0 w 780"/>
                <a:gd name="T79" fmla="*/ 409 h 764"/>
                <a:gd name="T80" fmla="*/ 0 w 780"/>
                <a:gd name="T81" fmla="*/ 654 h 764"/>
                <a:gd name="T82" fmla="*/ 83 w 780"/>
                <a:gd name="T83" fmla="*/ 654 h 764"/>
                <a:gd name="T84" fmla="*/ 90 w 780"/>
                <a:gd name="T85" fmla="*/ 684 h 764"/>
                <a:gd name="T86" fmla="*/ 0 w 780"/>
                <a:gd name="T87" fmla="*/ 683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80" h="764">
                  <a:moveTo>
                    <a:pt x="0" y="683"/>
                  </a:moveTo>
                  <a:lnTo>
                    <a:pt x="0" y="764"/>
                  </a:lnTo>
                  <a:lnTo>
                    <a:pt x="14" y="761"/>
                  </a:lnTo>
                  <a:lnTo>
                    <a:pt x="28" y="760"/>
                  </a:lnTo>
                  <a:lnTo>
                    <a:pt x="42" y="758"/>
                  </a:lnTo>
                  <a:lnTo>
                    <a:pt x="56" y="755"/>
                  </a:lnTo>
                  <a:lnTo>
                    <a:pt x="70" y="754"/>
                  </a:lnTo>
                  <a:lnTo>
                    <a:pt x="84" y="752"/>
                  </a:lnTo>
                  <a:lnTo>
                    <a:pt x="98" y="750"/>
                  </a:lnTo>
                  <a:lnTo>
                    <a:pt x="113" y="747"/>
                  </a:lnTo>
                  <a:lnTo>
                    <a:pt x="269" y="717"/>
                  </a:lnTo>
                  <a:lnTo>
                    <a:pt x="258" y="654"/>
                  </a:lnTo>
                  <a:lnTo>
                    <a:pt x="359" y="652"/>
                  </a:lnTo>
                  <a:lnTo>
                    <a:pt x="535" y="638"/>
                  </a:lnTo>
                  <a:lnTo>
                    <a:pt x="590" y="632"/>
                  </a:lnTo>
                  <a:lnTo>
                    <a:pt x="704" y="592"/>
                  </a:lnTo>
                  <a:lnTo>
                    <a:pt x="704" y="491"/>
                  </a:lnTo>
                  <a:lnTo>
                    <a:pt x="590" y="445"/>
                  </a:lnTo>
                  <a:lnTo>
                    <a:pt x="465" y="434"/>
                  </a:lnTo>
                  <a:lnTo>
                    <a:pt x="467" y="416"/>
                  </a:lnTo>
                  <a:lnTo>
                    <a:pt x="595" y="430"/>
                  </a:lnTo>
                  <a:lnTo>
                    <a:pt x="595" y="407"/>
                  </a:lnTo>
                  <a:lnTo>
                    <a:pt x="621" y="413"/>
                  </a:lnTo>
                  <a:lnTo>
                    <a:pt x="621" y="399"/>
                  </a:lnTo>
                  <a:lnTo>
                    <a:pt x="604" y="399"/>
                  </a:lnTo>
                  <a:lnTo>
                    <a:pt x="604" y="382"/>
                  </a:lnTo>
                  <a:lnTo>
                    <a:pt x="629" y="378"/>
                  </a:lnTo>
                  <a:lnTo>
                    <a:pt x="629" y="353"/>
                  </a:lnTo>
                  <a:lnTo>
                    <a:pt x="610" y="351"/>
                  </a:lnTo>
                  <a:lnTo>
                    <a:pt x="759" y="40"/>
                  </a:lnTo>
                  <a:lnTo>
                    <a:pt x="773" y="40"/>
                  </a:lnTo>
                  <a:lnTo>
                    <a:pt x="780" y="12"/>
                  </a:lnTo>
                  <a:lnTo>
                    <a:pt x="678" y="12"/>
                  </a:lnTo>
                  <a:lnTo>
                    <a:pt x="678" y="0"/>
                  </a:lnTo>
                  <a:lnTo>
                    <a:pt x="659" y="0"/>
                  </a:lnTo>
                  <a:lnTo>
                    <a:pt x="650" y="12"/>
                  </a:lnTo>
                  <a:lnTo>
                    <a:pt x="573" y="12"/>
                  </a:lnTo>
                  <a:lnTo>
                    <a:pt x="222" y="354"/>
                  </a:lnTo>
                  <a:lnTo>
                    <a:pt x="5" y="409"/>
                  </a:lnTo>
                  <a:lnTo>
                    <a:pt x="0" y="409"/>
                  </a:lnTo>
                  <a:lnTo>
                    <a:pt x="0" y="654"/>
                  </a:lnTo>
                  <a:lnTo>
                    <a:pt x="83" y="654"/>
                  </a:lnTo>
                  <a:lnTo>
                    <a:pt x="90" y="684"/>
                  </a:lnTo>
                  <a:lnTo>
                    <a:pt x="0" y="68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5148263" y="2311400"/>
              <a:ext cx="1204912" cy="366713"/>
            </a:xfrm>
            <a:custGeom>
              <a:avLst/>
              <a:gdLst>
                <a:gd name="T0" fmla="*/ 1517 w 1517"/>
                <a:gd name="T1" fmla="*/ 93 h 461"/>
                <a:gd name="T2" fmla="*/ 1150 w 1517"/>
                <a:gd name="T3" fmla="*/ 74 h 461"/>
                <a:gd name="T4" fmla="*/ 934 w 1517"/>
                <a:gd name="T5" fmla="*/ 42 h 461"/>
                <a:gd name="T6" fmla="*/ 779 w 1517"/>
                <a:gd name="T7" fmla="*/ 3 h 461"/>
                <a:gd name="T8" fmla="*/ 740 w 1517"/>
                <a:gd name="T9" fmla="*/ 2 h 461"/>
                <a:gd name="T10" fmla="*/ 702 w 1517"/>
                <a:gd name="T11" fmla="*/ 0 h 461"/>
                <a:gd name="T12" fmla="*/ 667 w 1517"/>
                <a:gd name="T13" fmla="*/ 0 h 461"/>
                <a:gd name="T14" fmla="*/ 633 w 1517"/>
                <a:gd name="T15" fmla="*/ 2 h 461"/>
                <a:gd name="T16" fmla="*/ 599 w 1517"/>
                <a:gd name="T17" fmla="*/ 8 h 461"/>
                <a:gd name="T18" fmla="*/ 567 w 1517"/>
                <a:gd name="T19" fmla="*/ 17 h 461"/>
                <a:gd name="T20" fmla="*/ 533 w 1517"/>
                <a:gd name="T21" fmla="*/ 32 h 461"/>
                <a:gd name="T22" fmla="*/ 500 w 1517"/>
                <a:gd name="T23" fmla="*/ 54 h 461"/>
                <a:gd name="T24" fmla="*/ 409 w 1517"/>
                <a:gd name="T25" fmla="*/ 97 h 461"/>
                <a:gd name="T26" fmla="*/ 377 w 1517"/>
                <a:gd name="T27" fmla="*/ 104 h 461"/>
                <a:gd name="T28" fmla="*/ 346 w 1517"/>
                <a:gd name="T29" fmla="*/ 111 h 461"/>
                <a:gd name="T30" fmla="*/ 315 w 1517"/>
                <a:gd name="T31" fmla="*/ 118 h 461"/>
                <a:gd name="T32" fmla="*/ 285 w 1517"/>
                <a:gd name="T33" fmla="*/ 125 h 461"/>
                <a:gd name="T34" fmla="*/ 255 w 1517"/>
                <a:gd name="T35" fmla="*/ 133 h 461"/>
                <a:gd name="T36" fmla="*/ 226 w 1517"/>
                <a:gd name="T37" fmla="*/ 142 h 461"/>
                <a:gd name="T38" fmla="*/ 196 w 1517"/>
                <a:gd name="T39" fmla="*/ 152 h 461"/>
                <a:gd name="T40" fmla="*/ 166 w 1517"/>
                <a:gd name="T41" fmla="*/ 164 h 461"/>
                <a:gd name="T42" fmla="*/ 109 w 1517"/>
                <a:gd name="T43" fmla="*/ 186 h 461"/>
                <a:gd name="T44" fmla="*/ 10 w 1517"/>
                <a:gd name="T45" fmla="*/ 195 h 461"/>
                <a:gd name="T46" fmla="*/ 185 w 1517"/>
                <a:gd name="T47" fmla="*/ 209 h 461"/>
                <a:gd name="T48" fmla="*/ 620 w 1517"/>
                <a:gd name="T49" fmla="*/ 215 h 461"/>
                <a:gd name="T50" fmla="*/ 706 w 1517"/>
                <a:gd name="T51" fmla="*/ 230 h 461"/>
                <a:gd name="T52" fmla="*/ 651 w 1517"/>
                <a:gd name="T53" fmla="*/ 238 h 461"/>
                <a:gd name="T54" fmla="*/ 662 w 1517"/>
                <a:gd name="T55" fmla="*/ 258 h 461"/>
                <a:gd name="T56" fmla="*/ 673 w 1517"/>
                <a:gd name="T57" fmla="*/ 277 h 461"/>
                <a:gd name="T58" fmla="*/ 684 w 1517"/>
                <a:gd name="T59" fmla="*/ 294 h 461"/>
                <a:gd name="T60" fmla="*/ 703 w 1517"/>
                <a:gd name="T61" fmla="*/ 316 h 461"/>
                <a:gd name="T62" fmla="*/ 718 w 1517"/>
                <a:gd name="T63" fmla="*/ 344 h 461"/>
                <a:gd name="T64" fmla="*/ 745 w 1517"/>
                <a:gd name="T65" fmla="*/ 316 h 461"/>
                <a:gd name="T66" fmla="*/ 772 w 1517"/>
                <a:gd name="T67" fmla="*/ 332 h 461"/>
                <a:gd name="T68" fmla="*/ 808 w 1517"/>
                <a:gd name="T69" fmla="*/ 329 h 461"/>
                <a:gd name="T70" fmla="*/ 839 w 1517"/>
                <a:gd name="T71" fmla="*/ 329 h 461"/>
                <a:gd name="T72" fmla="*/ 869 w 1517"/>
                <a:gd name="T73" fmla="*/ 330 h 461"/>
                <a:gd name="T74" fmla="*/ 898 w 1517"/>
                <a:gd name="T75" fmla="*/ 330 h 461"/>
                <a:gd name="T76" fmla="*/ 926 w 1517"/>
                <a:gd name="T77" fmla="*/ 330 h 461"/>
                <a:gd name="T78" fmla="*/ 955 w 1517"/>
                <a:gd name="T79" fmla="*/ 330 h 461"/>
                <a:gd name="T80" fmla="*/ 984 w 1517"/>
                <a:gd name="T81" fmla="*/ 331 h 461"/>
                <a:gd name="T82" fmla="*/ 1015 w 1517"/>
                <a:gd name="T83" fmla="*/ 331 h 461"/>
                <a:gd name="T84" fmla="*/ 1038 w 1517"/>
                <a:gd name="T85" fmla="*/ 360 h 461"/>
                <a:gd name="T86" fmla="*/ 1192 w 1517"/>
                <a:gd name="T87" fmla="*/ 358 h 461"/>
                <a:gd name="T88" fmla="*/ 1181 w 1517"/>
                <a:gd name="T89" fmla="*/ 365 h 461"/>
                <a:gd name="T90" fmla="*/ 1158 w 1517"/>
                <a:gd name="T91" fmla="*/ 365 h 461"/>
                <a:gd name="T92" fmla="*/ 1135 w 1517"/>
                <a:gd name="T93" fmla="*/ 367 h 461"/>
                <a:gd name="T94" fmla="*/ 1111 w 1517"/>
                <a:gd name="T95" fmla="*/ 369 h 461"/>
                <a:gd name="T96" fmla="*/ 1088 w 1517"/>
                <a:gd name="T97" fmla="*/ 374 h 461"/>
                <a:gd name="T98" fmla="*/ 1062 w 1517"/>
                <a:gd name="T99" fmla="*/ 379 h 461"/>
                <a:gd name="T100" fmla="*/ 1037 w 1517"/>
                <a:gd name="T101" fmla="*/ 385 h 461"/>
                <a:gd name="T102" fmla="*/ 1009 w 1517"/>
                <a:gd name="T103" fmla="*/ 393 h 461"/>
                <a:gd name="T104" fmla="*/ 994 w 1517"/>
                <a:gd name="T105" fmla="*/ 416 h 461"/>
                <a:gd name="T106" fmla="*/ 1119 w 1517"/>
                <a:gd name="T107" fmla="*/ 453 h 461"/>
                <a:gd name="T108" fmla="*/ 1171 w 1517"/>
                <a:gd name="T109" fmla="*/ 458 h 461"/>
                <a:gd name="T110" fmla="*/ 1222 w 1517"/>
                <a:gd name="T111" fmla="*/ 460 h 461"/>
                <a:gd name="T112" fmla="*/ 1274 w 1517"/>
                <a:gd name="T113" fmla="*/ 461 h 461"/>
                <a:gd name="T114" fmla="*/ 1327 w 1517"/>
                <a:gd name="T115" fmla="*/ 461 h 461"/>
                <a:gd name="T116" fmla="*/ 1380 w 1517"/>
                <a:gd name="T117" fmla="*/ 459 h 461"/>
                <a:gd name="T118" fmla="*/ 1434 w 1517"/>
                <a:gd name="T119" fmla="*/ 456 h 461"/>
                <a:gd name="T120" fmla="*/ 1490 w 1517"/>
                <a:gd name="T121" fmla="*/ 451 h 461"/>
                <a:gd name="T122" fmla="*/ 1517 w 1517"/>
                <a:gd name="T123" fmla="*/ 367 h 461"/>
                <a:gd name="T124" fmla="*/ 1433 w 1517"/>
                <a:gd name="T125" fmla="*/ 33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7" h="461">
                  <a:moveTo>
                    <a:pt x="1517" y="338"/>
                  </a:moveTo>
                  <a:lnTo>
                    <a:pt x="1517" y="93"/>
                  </a:lnTo>
                  <a:lnTo>
                    <a:pt x="1265" y="92"/>
                  </a:lnTo>
                  <a:lnTo>
                    <a:pt x="1150" y="74"/>
                  </a:lnTo>
                  <a:lnTo>
                    <a:pt x="1055" y="61"/>
                  </a:lnTo>
                  <a:lnTo>
                    <a:pt x="934" y="42"/>
                  </a:lnTo>
                  <a:lnTo>
                    <a:pt x="899" y="31"/>
                  </a:lnTo>
                  <a:lnTo>
                    <a:pt x="779" y="3"/>
                  </a:lnTo>
                  <a:lnTo>
                    <a:pt x="758" y="2"/>
                  </a:lnTo>
                  <a:lnTo>
                    <a:pt x="740" y="2"/>
                  </a:lnTo>
                  <a:lnTo>
                    <a:pt x="720" y="1"/>
                  </a:lnTo>
                  <a:lnTo>
                    <a:pt x="702" y="0"/>
                  </a:lnTo>
                  <a:lnTo>
                    <a:pt x="684" y="0"/>
                  </a:lnTo>
                  <a:lnTo>
                    <a:pt x="667" y="0"/>
                  </a:lnTo>
                  <a:lnTo>
                    <a:pt x="650" y="1"/>
                  </a:lnTo>
                  <a:lnTo>
                    <a:pt x="633" y="2"/>
                  </a:lnTo>
                  <a:lnTo>
                    <a:pt x="616" y="5"/>
                  </a:lnTo>
                  <a:lnTo>
                    <a:pt x="599" y="8"/>
                  </a:lnTo>
                  <a:lnTo>
                    <a:pt x="583" y="12"/>
                  </a:lnTo>
                  <a:lnTo>
                    <a:pt x="567" y="17"/>
                  </a:lnTo>
                  <a:lnTo>
                    <a:pt x="551" y="24"/>
                  </a:lnTo>
                  <a:lnTo>
                    <a:pt x="533" y="32"/>
                  </a:lnTo>
                  <a:lnTo>
                    <a:pt x="517" y="43"/>
                  </a:lnTo>
                  <a:lnTo>
                    <a:pt x="500" y="54"/>
                  </a:lnTo>
                  <a:lnTo>
                    <a:pt x="452" y="85"/>
                  </a:lnTo>
                  <a:lnTo>
                    <a:pt x="409" y="97"/>
                  </a:lnTo>
                  <a:lnTo>
                    <a:pt x="393" y="100"/>
                  </a:lnTo>
                  <a:lnTo>
                    <a:pt x="377" y="104"/>
                  </a:lnTo>
                  <a:lnTo>
                    <a:pt x="361" y="107"/>
                  </a:lnTo>
                  <a:lnTo>
                    <a:pt x="346" y="111"/>
                  </a:lnTo>
                  <a:lnTo>
                    <a:pt x="330" y="114"/>
                  </a:lnTo>
                  <a:lnTo>
                    <a:pt x="315" y="118"/>
                  </a:lnTo>
                  <a:lnTo>
                    <a:pt x="300" y="121"/>
                  </a:lnTo>
                  <a:lnTo>
                    <a:pt x="285" y="125"/>
                  </a:lnTo>
                  <a:lnTo>
                    <a:pt x="270" y="129"/>
                  </a:lnTo>
                  <a:lnTo>
                    <a:pt x="255" y="133"/>
                  </a:lnTo>
                  <a:lnTo>
                    <a:pt x="241" y="137"/>
                  </a:lnTo>
                  <a:lnTo>
                    <a:pt x="226" y="142"/>
                  </a:lnTo>
                  <a:lnTo>
                    <a:pt x="211" y="147"/>
                  </a:lnTo>
                  <a:lnTo>
                    <a:pt x="196" y="152"/>
                  </a:lnTo>
                  <a:lnTo>
                    <a:pt x="181" y="158"/>
                  </a:lnTo>
                  <a:lnTo>
                    <a:pt x="166" y="164"/>
                  </a:lnTo>
                  <a:lnTo>
                    <a:pt x="138" y="173"/>
                  </a:lnTo>
                  <a:lnTo>
                    <a:pt x="109" y="186"/>
                  </a:lnTo>
                  <a:lnTo>
                    <a:pt x="0" y="187"/>
                  </a:lnTo>
                  <a:lnTo>
                    <a:pt x="10" y="195"/>
                  </a:lnTo>
                  <a:lnTo>
                    <a:pt x="118" y="195"/>
                  </a:lnTo>
                  <a:lnTo>
                    <a:pt x="185" y="209"/>
                  </a:lnTo>
                  <a:lnTo>
                    <a:pt x="272" y="215"/>
                  </a:lnTo>
                  <a:lnTo>
                    <a:pt x="620" y="215"/>
                  </a:lnTo>
                  <a:lnTo>
                    <a:pt x="706" y="215"/>
                  </a:lnTo>
                  <a:lnTo>
                    <a:pt x="706" y="230"/>
                  </a:lnTo>
                  <a:lnTo>
                    <a:pt x="631" y="226"/>
                  </a:lnTo>
                  <a:lnTo>
                    <a:pt x="651" y="238"/>
                  </a:lnTo>
                  <a:lnTo>
                    <a:pt x="658" y="249"/>
                  </a:lnTo>
                  <a:lnTo>
                    <a:pt x="662" y="258"/>
                  </a:lnTo>
                  <a:lnTo>
                    <a:pt x="668" y="268"/>
                  </a:lnTo>
                  <a:lnTo>
                    <a:pt x="673" y="277"/>
                  </a:lnTo>
                  <a:lnTo>
                    <a:pt x="677" y="286"/>
                  </a:lnTo>
                  <a:lnTo>
                    <a:pt x="684" y="294"/>
                  </a:lnTo>
                  <a:lnTo>
                    <a:pt x="692" y="305"/>
                  </a:lnTo>
                  <a:lnTo>
                    <a:pt x="703" y="316"/>
                  </a:lnTo>
                  <a:lnTo>
                    <a:pt x="701" y="344"/>
                  </a:lnTo>
                  <a:lnTo>
                    <a:pt x="718" y="344"/>
                  </a:lnTo>
                  <a:lnTo>
                    <a:pt x="726" y="316"/>
                  </a:lnTo>
                  <a:lnTo>
                    <a:pt x="745" y="316"/>
                  </a:lnTo>
                  <a:lnTo>
                    <a:pt x="751" y="330"/>
                  </a:lnTo>
                  <a:lnTo>
                    <a:pt x="772" y="332"/>
                  </a:lnTo>
                  <a:lnTo>
                    <a:pt x="792" y="328"/>
                  </a:lnTo>
                  <a:lnTo>
                    <a:pt x="808" y="329"/>
                  </a:lnTo>
                  <a:lnTo>
                    <a:pt x="824" y="329"/>
                  </a:lnTo>
                  <a:lnTo>
                    <a:pt x="839" y="329"/>
                  </a:lnTo>
                  <a:lnTo>
                    <a:pt x="854" y="329"/>
                  </a:lnTo>
                  <a:lnTo>
                    <a:pt x="869" y="330"/>
                  </a:lnTo>
                  <a:lnTo>
                    <a:pt x="883" y="330"/>
                  </a:lnTo>
                  <a:lnTo>
                    <a:pt x="898" y="330"/>
                  </a:lnTo>
                  <a:lnTo>
                    <a:pt x="911" y="330"/>
                  </a:lnTo>
                  <a:lnTo>
                    <a:pt x="926" y="330"/>
                  </a:lnTo>
                  <a:lnTo>
                    <a:pt x="940" y="330"/>
                  </a:lnTo>
                  <a:lnTo>
                    <a:pt x="955" y="330"/>
                  </a:lnTo>
                  <a:lnTo>
                    <a:pt x="970" y="331"/>
                  </a:lnTo>
                  <a:lnTo>
                    <a:pt x="984" y="331"/>
                  </a:lnTo>
                  <a:lnTo>
                    <a:pt x="1000" y="331"/>
                  </a:lnTo>
                  <a:lnTo>
                    <a:pt x="1015" y="331"/>
                  </a:lnTo>
                  <a:lnTo>
                    <a:pt x="1031" y="332"/>
                  </a:lnTo>
                  <a:lnTo>
                    <a:pt x="1038" y="360"/>
                  </a:lnTo>
                  <a:lnTo>
                    <a:pt x="1175" y="366"/>
                  </a:lnTo>
                  <a:lnTo>
                    <a:pt x="1192" y="358"/>
                  </a:lnTo>
                  <a:lnTo>
                    <a:pt x="1192" y="365"/>
                  </a:lnTo>
                  <a:lnTo>
                    <a:pt x="1181" y="365"/>
                  </a:lnTo>
                  <a:lnTo>
                    <a:pt x="1169" y="365"/>
                  </a:lnTo>
                  <a:lnTo>
                    <a:pt x="1158" y="365"/>
                  </a:lnTo>
                  <a:lnTo>
                    <a:pt x="1146" y="366"/>
                  </a:lnTo>
                  <a:lnTo>
                    <a:pt x="1135" y="367"/>
                  </a:lnTo>
                  <a:lnTo>
                    <a:pt x="1123" y="368"/>
                  </a:lnTo>
                  <a:lnTo>
                    <a:pt x="1111" y="369"/>
                  </a:lnTo>
                  <a:lnTo>
                    <a:pt x="1099" y="371"/>
                  </a:lnTo>
                  <a:lnTo>
                    <a:pt x="1088" y="374"/>
                  </a:lnTo>
                  <a:lnTo>
                    <a:pt x="1075" y="376"/>
                  </a:lnTo>
                  <a:lnTo>
                    <a:pt x="1062" y="379"/>
                  </a:lnTo>
                  <a:lnTo>
                    <a:pt x="1050" y="382"/>
                  </a:lnTo>
                  <a:lnTo>
                    <a:pt x="1037" y="385"/>
                  </a:lnTo>
                  <a:lnTo>
                    <a:pt x="1023" y="390"/>
                  </a:lnTo>
                  <a:lnTo>
                    <a:pt x="1009" y="393"/>
                  </a:lnTo>
                  <a:lnTo>
                    <a:pt x="994" y="398"/>
                  </a:lnTo>
                  <a:lnTo>
                    <a:pt x="994" y="416"/>
                  </a:lnTo>
                  <a:lnTo>
                    <a:pt x="1093" y="451"/>
                  </a:lnTo>
                  <a:lnTo>
                    <a:pt x="1119" y="453"/>
                  </a:lnTo>
                  <a:lnTo>
                    <a:pt x="1145" y="456"/>
                  </a:lnTo>
                  <a:lnTo>
                    <a:pt x="1171" y="458"/>
                  </a:lnTo>
                  <a:lnTo>
                    <a:pt x="1197" y="459"/>
                  </a:lnTo>
                  <a:lnTo>
                    <a:pt x="1222" y="460"/>
                  </a:lnTo>
                  <a:lnTo>
                    <a:pt x="1249" y="461"/>
                  </a:lnTo>
                  <a:lnTo>
                    <a:pt x="1274" y="461"/>
                  </a:lnTo>
                  <a:lnTo>
                    <a:pt x="1301" y="461"/>
                  </a:lnTo>
                  <a:lnTo>
                    <a:pt x="1327" y="461"/>
                  </a:lnTo>
                  <a:lnTo>
                    <a:pt x="1354" y="460"/>
                  </a:lnTo>
                  <a:lnTo>
                    <a:pt x="1380" y="459"/>
                  </a:lnTo>
                  <a:lnTo>
                    <a:pt x="1408" y="458"/>
                  </a:lnTo>
                  <a:lnTo>
                    <a:pt x="1434" y="456"/>
                  </a:lnTo>
                  <a:lnTo>
                    <a:pt x="1462" y="453"/>
                  </a:lnTo>
                  <a:lnTo>
                    <a:pt x="1490" y="451"/>
                  </a:lnTo>
                  <a:lnTo>
                    <a:pt x="1517" y="448"/>
                  </a:lnTo>
                  <a:lnTo>
                    <a:pt x="1517" y="367"/>
                  </a:lnTo>
                  <a:lnTo>
                    <a:pt x="1426" y="365"/>
                  </a:lnTo>
                  <a:lnTo>
                    <a:pt x="1433" y="338"/>
                  </a:lnTo>
                  <a:lnTo>
                    <a:pt x="1517" y="33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5507038" y="2308225"/>
              <a:ext cx="250825" cy="73025"/>
            </a:xfrm>
            <a:custGeom>
              <a:avLst/>
              <a:gdLst>
                <a:gd name="T0" fmla="*/ 0 w 315"/>
                <a:gd name="T1" fmla="*/ 91 h 91"/>
                <a:gd name="T2" fmla="*/ 46 w 315"/>
                <a:gd name="T3" fmla="*/ 58 h 91"/>
                <a:gd name="T4" fmla="*/ 67 w 315"/>
                <a:gd name="T5" fmla="*/ 48 h 91"/>
                <a:gd name="T6" fmla="*/ 86 w 315"/>
                <a:gd name="T7" fmla="*/ 39 h 91"/>
                <a:gd name="T8" fmla="*/ 105 w 315"/>
                <a:gd name="T9" fmla="*/ 31 h 91"/>
                <a:gd name="T10" fmla="*/ 123 w 315"/>
                <a:gd name="T11" fmla="*/ 23 h 91"/>
                <a:gd name="T12" fmla="*/ 142 w 315"/>
                <a:gd name="T13" fmla="*/ 17 h 91"/>
                <a:gd name="T14" fmla="*/ 161 w 315"/>
                <a:gd name="T15" fmla="*/ 11 h 91"/>
                <a:gd name="T16" fmla="*/ 183 w 315"/>
                <a:gd name="T17" fmla="*/ 5 h 91"/>
                <a:gd name="T18" fmla="*/ 206 w 315"/>
                <a:gd name="T19" fmla="*/ 1 h 91"/>
                <a:gd name="T20" fmla="*/ 245 w 315"/>
                <a:gd name="T21" fmla="*/ 0 h 91"/>
                <a:gd name="T22" fmla="*/ 315 w 315"/>
                <a:gd name="T23" fmla="*/ 11 h 91"/>
                <a:gd name="T24" fmla="*/ 283 w 315"/>
                <a:gd name="T25" fmla="*/ 53 h 91"/>
                <a:gd name="T26" fmla="*/ 265 w 315"/>
                <a:gd name="T27" fmla="*/ 54 h 91"/>
                <a:gd name="T28" fmla="*/ 262 w 315"/>
                <a:gd name="T29" fmla="*/ 46 h 91"/>
                <a:gd name="T30" fmla="*/ 258 w 315"/>
                <a:gd name="T31" fmla="*/ 41 h 91"/>
                <a:gd name="T32" fmla="*/ 253 w 315"/>
                <a:gd name="T33" fmla="*/ 38 h 91"/>
                <a:gd name="T34" fmla="*/ 249 w 315"/>
                <a:gd name="T35" fmla="*/ 35 h 91"/>
                <a:gd name="T36" fmla="*/ 244 w 315"/>
                <a:gd name="T37" fmla="*/ 35 h 91"/>
                <a:gd name="T38" fmla="*/ 239 w 315"/>
                <a:gd name="T39" fmla="*/ 35 h 91"/>
                <a:gd name="T40" fmla="*/ 235 w 315"/>
                <a:gd name="T41" fmla="*/ 35 h 91"/>
                <a:gd name="T42" fmla="*/ 229 w 315"/>
                <a:gd name="T43" fmla="*/ 38 h 91"/>
                <a:gd name="T44" fmla="*/ 222 w 315"/>
                <a:gd name="T45" fmla="*/ 39 h 91"/>
                <a:gd name="T46" fmla="*/ 209 w 315"/>
                <a:gd name="T47" fmla="*/ 68 h 91"/>
                <a:gd name="T48" fmla="*/ 201 w 315"/>
                <a:gd name="T49" fmla="*/ 57 h 91"/>
                <a:gd name="T50" fmla="*/ 193 w 315"/>
                <a:gd name="T51" fmla="*/ 54 h 91"/>
                <a:gd name="T52" fmla="*/ 196 w 315"/>
                <a:gd name="T53" fmla="*/ 49 h 91"/>
                <a:gd name="T54" fmla="*/ 199 w 315"/>
                <a:gd name="T55" fmla="*/ 47 h 91"/>
                <a:gd name="T56" fmla="*/ 203 w 315"/>
                <a:gd name="T57" fmla="*/ 46 h 91"/>
                <a:gd name="T58" fmla="*/ 204 w 315"/>
                <a:gd name="T59" fmla="*/ 46 h 91"/>
                <a:gd name="T60" fmla="*/ 200 w 315"/>
                <a:gd name="T61" fmla="*/ 28 h 91"/>
                <a:gd name="T62" fmla="*/ 190 w 315"/>
                <a:gd name="T63" fmla="*/ 19 h 91"/>
                <a:gd name="T64" fmla="*/ 175 w 315"/>
                <a:gd name="T65" fmla="*/ 19 h 91"/>
                <a:gd name="T66" fmla="*/ 163 w 315"/>
                <a:gd name="T67" fmla="*/ 24 h 91"/>
                <a:gd name="T68" fmla="*/ 159 w 315"/>
                <a:gd name="T69" fmla="*/ 36 h 91"/>
                <a:gd name="T70" fmla="*/ 163 w 315"/>
                <a:gd name="T71" fmla="*/ 46 h 91"/>
                <a:gd name="T72" fmla="*/ 160 w 315"/>
                <a:gd name="T73" fmla="*/ 63 h 91"/>
                <a:gd name="T74" fmla="*/ 166 w 315"/>
                <a:gd name="T75" fmla="*/ 73 h 91"/>
                <a:gd name="T76" fmla="*/ 156 w 315"/>
                <a:gd name="T77" fmla="*/ 80 h 91"/>
                <a:gd name="T78" fmla="*/ 114 w 315"/>
                <a:gd name="T79" fmla="*/ 83 h 91"/>
                <a:gd name="T80" fmla="*/ 114 w 315"/>
                <a:gd name="T81" fmla="*/ 70 h 91"/>
                <a:gd name="T82" fmla="*/ 110 w 315"/>
                <a:gd name="T83" fmla="*/ 51 h 91"/>
                <a:gd name="T84" fmla="*/ 102 w 315"/>
                <a:gd name="T85" fmla="*/ 46 h 91"/>
                <a:gd name="T86" fmla="*/ 91 w 315"/>
                <a:gd name="T87" fmla="*/ 47 h 91"/>
                <a:gd name="T88" fmla="*/ 93 w 315"/>
                <a:gd name="T89" fmla="*/ 40 h 91"/>
                <a:gd name="T90" fmla="*/ 78 w 315"/>
                <a:gd name="T91" fmla="*/ 48 h 91"/>
                <a:gd name="T92" fmla="*/ 67 w 315"/>
                <a:gd name="T93" fmla="*/ 57 h 91"/>
                <a:gd name="T94" fmla="*/ 63 w 315"/>
                <a:gd name="T95" fmla="*/ 69 h 91"/>
                <a:gd name="T96" fmla="*/ 41 w 315"/>
                <a:gd name="T97" fmla="*/ 70 h 91"/>
                <a:gd name="T98" fmla="*/ 17 w 315"/>
                <a:gd name="T99" fmla="*/ 79 h 91"/>
                <a:gd name="T100" fmla="*/ 0 w 315"/>
                <a:gd name="T10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5" h="91">
                  <a:moveTo>
                    <a:pt x="0" y="91"/>
                  </a:moveTo>
                  <a:lnTo>
                    <a:pt x="46" y="58"/>
                  </a:lnTo>
                  <a:lnTo>
                    <a:pt x="67" y="48"/>
                  </a:lnTo>
                  <a:lnTo>
                    <a:pt x="86" y="39"/>
                  </a:lnTo>
                  <a:lnTo>
                    <a:pt x="105" y="31"/>
                  </a:lnTo>
                  <a:lnTo>
                    <a:pt x="123" y="23"/>
                  </a:lnTo>
                  <a:lnTo>
                    <a:pt x="142" y="17"/>
                  </a:lnTo>
                  <a:lnTo>
                    <a:pt x="161" y="11"/>
                  </a:lnTo>
                  <a:lnTo>
                    <a:pt x="183" y="5"/>
                  </a:lnTo>
                  <a:lnTo>
                    <a:pt x="206" y="1"/>
                  </a:lnTo>
                  <a:lnTo>
                    <a:pt x="245" y="0"/>
                  </a:lnTo>
                  <a:lnTo>
                    <a:pt x="315" y="11"/>
                  </a:lnTo>
                  <a:lnTo>
                    <a:pt x="283" y="53"/>
                  </a:lnTo>
                  <a:lnTo>
                    <a:pt x="265" y="54"/>
                  </a:lnTo>
                  <a:lnTo>
                    <a:pt x="262" y="46"/>
                  </a:lnTo>
                  <a:lnTo>
                    <a:pt x="258" y="41"/>
                  </a:lnTo>
                  <a:lnTo>
                    <a:pt x="253" y="38"/>
                  </a:lnTo>
                  <a:lnTo>
                    <a:pt x="249" y="35"/>
                  </a:lnTo>
                  <a:lnTo>
                    <a:pt x="244" y="35"/>
                  </a:lnTo>
                  <a:lnTo>
                    <a:pt x="239" y="35"/>
                  </a:lnTo>
                  <a:lnTo>
                    <a:pt x="235" y="35"/>
                  </a:lnTo>
                  <a:lnTo>
                    <a:pt x="229" y="38"/>
                  </a:lnTo>
                  <a:lnTo>
                    <a:pt x="222" y="39"/>
                  </a:lnTo>
                  <a:lnTo>
                    <a:pt x="209" y="68"/>
                  </a:lnTo>
                  <a:lnTo>
                    <a:pt x="201" y="57"/>
                  </a:lnTo>
                  <a:lnTo>
                    <a:pt x="193" y="54"/>
                  </a:lnTo>
                  <a:lnTo>
                    <a:pt x="196" y="49"/>
                  </a:lnTo>
                  <a:lnTo>
                    <a:pt x="199" y="47"/>
                  </a:lnTo>
                  <a:lnTo>
                    <a:pt x="203" y="46"/>
                  </a:lnTo>
                  <a:lnTo>
                    <a:pt x="204" y="46"/>
                  </a:lnTo>
                  <a:lnTo>
                    <a:pt x="200" y="28"/>
                  </a:lnTo>
                  <a:lnTo>
                    <a:pt x="190" y="19"/>
                  </a:lnTo>
                  <a:lnTo>
                    <a:pt x="175" y="19"/>
                  </a:lnTo>
                  <a:lnTo>
                    <a:pt x="163" y="24"/>
                  </a:lnTo>
                  <a:lnTo>
                    <a:pt x="159" y="36"/>
                  </a:lnTo>
                  <a:lnTo>
                    <a:pt x="163" y="46"/>
                  </a:lnTo>
                  <a:lnTo>
                    <a:pt x="160" y="63"/>
                  </a:lnTo>
                  <a:lnTo>
                    <a:pt x="166" y="73"/>
                  </a:lnTo>
                  <a:lnTo>
                    <a:pt x="156" y="80"/>
                  </a:lnTo>
                  <a:lnTo>
                    <a:pt x="114" y="83"/>
                  </a:lnTo>
                  <a:lnTo>
                    <a:pt x="114" y="70"/>
                  </a:lnTo>
                  <a:lnTo>
                    <a:pt x="110" y="51"/>
                  </a:lnTo>
                  <a:lnTo>
                    <a:pt x="102" y="46"/>
                  </a:lnTo>
                  <a:lnTo>
                    <a:pt x="91" y="47"/>
                  </a:lnTo>
                  <a:lnTo>
                    <a:pt x="93" y="40"/>
                  </a:lnTo>
                  <a:lnTo>
                    <a:pt x="78" y="48"/>
                  </a:lnTo>
                  <a:lnTo>
                    <a:pt x="67" y="57"/>
                  </a:lnTo>
                  <a:lnTo>
                    <a:pt x="63" y="69"/>
                  </a:lnTo>
                  <a:lnTo>
                    <a:pt x="41" y="70"/>
                  </a:lnTo>
                  <a:lnTo>
                    <a:pt x="17" y="79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5541963" y="2314575"/>
              <a:ext cx="211137" cy="61913"/>
            </a:xfrm>
            <a:custGeom>
              <a:avLst/>
              <a:gdLst>
                <a:gd name="T0" fmla="*/ 0 w 267"/>
                <a:gd name="T1" fmla="*/ 60 h 77"/>
                <a:gd name="T2" fmla="*/ 25 w 267"/>
                <a:gd name="T3" fmla="*/ 45 h 77"/>
                <a:gd name="T4" fmla="*/ 64 w 267"/>
                <a:gd name="T5" fmla="*/ 26 h 77"/>
                <a:gd name="T6" fmla="*/ 116 w 267"/>
                <a:gd name="T7" fmla="*/ 5 h 77"/>
                <a:gd name="T8" fmla="*/ 157 w 267"/>
                <a:gd name="T9" fmla="*/ 0 h 77"/>
                <a:gd name="T10" fmla="*/ 230 w 267"/>
                <a:gd name="T11" fmla="*/ 2 h 77"/>
                <a:gd name="T12" fmla="*/ 267 w 267"/>
                <a:gd name="T13" fmla="*/ 8 h 77"/>
                <a:gd name="T14" fmla="*/ 241 w 267"/>
                <a:gd name="T15" fmla="*/ 46 h 77"/>
                <a:gd name="T16" fmla="*/ 223 w 267"/>
                <a:gd name="T17" fmla="*/ 46 h 77"/>
                <a:gd name="T18" fmla="*/ 222 w 267"/>
                <a:gd name="T19" fmla="*/ 34 h 77"/>
                <a:gd name="T20" fmla="*/ 206 w 267"/>
                <a:gd name="T21" fmla="*/ 27 h 77"/>
                <a:gd name="T22" fmla="*/ 185 w 267"/>
                <a:gd name="T23" fmla="*/ 27 h 77"/>
                <a:gd name="T24" fmla="*/ 170 w 267"/>
                <a:gd name="T25" fmla="*/ 61 h 77"/>
                <a:gd name="T26" fmla="*/ 162 w 267"/>
                <a:gd name="T27" fmla="*/ 50 h 77"/>
                <a:gd name="T28" fmla="*/ 151 w 267"/>
                <a:gd name="T29" fmla="*/ 50 h 77"/>
                <a:gd name="T30" fmla="*/ 151 w 267"/>
                <a:gd name="T31" fmla="*/ 43 h 77"/>
                <a:gd name="T32" fmla="*/ 163 w 267"/>
                <a:gd name="T33" fmla="*/ 40 h 77"/>
                <a:gd name="T34" fmla="*/ 163 w 267"/>
                <a:gd name="T35" fmla="*/ 27 h 77"/>
                <a:gd name="T36" fmla="*/ 154 w 267"/>
                <a:gd name="T37" fmla="*/ 16 h 77"/>
                <a:gd name="T38" fmla="*/ 139 w 267"/>
                <a:gd name="T39" fmla="*/ 13 h 77"/>
                <a:gd name="T40" fmla="*/ 124 w 267"/>
                <a:gd name="T41" fmla="*/ 16 h 77"/>
                <a:gd name="T42" fmla="*/ 118 w 267"/>
                <a:gd name="T43" fmla="*/ 26 h 77"/>
                <a:gd name="T44" fmla="*/ 116 w 267"/>
                <a:gd name="T45" fmla="*/ 40 h 77"/>
                <a:gd name="T46" fmla="*/ 118 w 267"/>
                <a:gd name="T47" fmla="*/ 54 h 77"/>
                <a:gd name="T48" fmla="*/ 118 w 267"/>
                <a:gd name="T49" fmla="*/ 69 h 77"/>
                <a:gd name="T50" fmla="*/ 70 w 267"/>
                <a:gd name="T51" fmla="*/ 77 h 77"/>
                <a:gd name="T52" fmla="*/ 70 w 267"/>
                <a:gd name="T53" fmla="*/ 45 h 77"/>
                <a:gd name="T54" fmla="*/ 58 w 267"/>
                <a:gd name="T55" fmla="*/ 38 h 77"/>
                <a:gd name="T56" fmla="*/ 41 w 267"/>
                <a:gd name="T57" fmla="*/ 43 h 77"/>
                <a:gd name="T58" fmla="*/ 27 w 267"/>
                <a:gd name="T59" fmla="*/ 52 h 77"/>
                <a:gd name="T60" fmla="*/ 25 w 267"/>
                <a:gd name="T61" fmla="*/ 62 h 77"/>
                <a:gd name="T62" fmla="*/ 0 w 267"/>
                <a:gd name="T63" fmla="*/ 6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7" h="77">
                  <a:moveTo>
                    <a:pt x="0" y="60"/>
                  </a:moveTo>
                  <a:lnTo>
                    <a:pt x="25" y="45"/>
                  </a:lnTo>
                  <a:lnTo>
                    <a:pt x="64" y="26"/>
                  </a:lnTo>
                  <a:lnTo>
                    <a:pt x="116" y="5"/>
                  </a:lnTo>
                  <a:lnTo>
                    <a:pt x="157" y="0"/>
                  </a:lnTo>
                  <a:lnTo>
                    <a:pt x="230" y="2"/>
                  </a:lnTo>
                  <a:lnTo>
                    <a:pt x="267" y="8"/>
                  </a:lnTo>
                  <a:lnTo>
                    <a:pt x="241" y="46"/>
                  </a:lnTo>
                  <a:lnTo>
                    <a:pt x="223" y="46"/>
                  </a:lnTo>
                  <a:lnTo>
                    <a:pt x="222" y="34"/>
                  </a:lnTo>
                  <a:lnTo>
                    <a:pt x="206" y="27"/>
                  </a:lnTo>
                  <a:lnTo>
                    <a:pt x="185" y="27"/>
                  </a:lnTo>
                  <a:lnTo>
                    <a:pt x="170" y="61"/>
                  </a:lnTo>
                  <a:lnTo>
                    <a:pt x="162" y="50"/>
                  </a:lnTo>
                  <a:lnTo>
                    <a:pt x="151" y="50"/>
                  </a:lnTo>
                  <a:lnTo>
                    <a:pt x="151" y="43"/>
                  </a:lnTo>
                  <a:lnTo>
                    <a:pt x="163" y="40"/>
                  </a:lnTo>
                  <a:lnTo>
                    <a:pt x="163" y="27"/>
                  </a:lnTo>
                  <a:lnTo>
                    <a:pt x="154" y="16"/>
                  </a:lnTo>
                  <a:lnTo>
                    <a:pt x="139" y="13"/>
                  </a:lnTo>
                  <a:lnTo>
                    <a:pt x="124" y="16"/>
                  </a:lnTo>
                  <a:lnTo>
                    <a:pt x="118" y="26"/>
                  </a:lnTo>
                  <a:lnTo>
                    <a:pt x="116" y="40"/>
                  </a:lnTo>
                  <a:lnTo>
                    <a:pt x="118" y="54"/>
                  </a:lnTo>
                  <a:lnTo>
                    <a:pt x="118" y="69"/>
                  </a:lnTo>
                  <a:lnTo>
                    <a:pt x="70" y="77"/>
                  </a:lnTo>
                  <a:lnTo>
                    <a:pt x="70" y="45"/>
                  </a:lnTo>
                  <a:lnTo>
                    <a:pt x="58" y="38"/>
                  </a:lnTo>
                  <a:lnTo>
                    <a:pt x="41" y="43"/>
                  </a:lnTo>
                  <a:lnTo>
                    <a:pt x="27" y="52"/>
                  </a:lnTo>
                  <a:lnTo>
                    <a:pt x="25" y="62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5595938" y="2351088"/>
              <a:ext cx="41275" cy="26988"/>
            </a:xfrm>
            <a:custGeom>
              <a:avLst/>
              <a:gdLst>
                <a:gd name="T0" fmla="*/ 0 w 53"/>
                <a:gd name="T1" fmla="*/ 18 h 33"/>
                <a:gd name="T2" fmla="*/ 7 w 53"/>
                <a:gd name="T3" fmla="*/ 4 h 33"/>
                <a:gd name="T4" fmla="*/ 21 w 53"/>
                <a:gd name="T5" fmla="*/ 0 h 33"/>
                <a:gd name="T6" fmla="*/ 52 w 53"/>
                <a:gd name="T7" fmla="*/ 0 h 33"/>
                <a:gd name="T8" fmla="*/ 53 w 53"/>
                <a:gd name="T9" fmla="*/ 27 h 33"/>
                <a:gd name="T10" fmla="*/ 2 w 53"/>
                <a:gd name="T11" fmla="*/ 33 h 33"/>
                <a:gd name="T12" fmla="*/ 0 w 53"/>
                <a:gd name="T13" fmla="*/ 1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3">
                  <a:moveTo>
                    <a:pt x="0" y="18"/>
                  </a:moveTo>
                  <a:lnTo>
                    <a:pt x="7" y="4"/>
                  </a:lnTo>
                  <a:lnTo>
                    <a:pt x="21" y="0"/>
                  </a:lnTo>
                  <a:lnTo>
                    <a:pt x="52" y="0"/>
                  </a:lnTo>
                  <a:lnTo>
                    <a:pt x="53" y="27"/>
                  </a:lnTo>
                  <a:lnTo>
                    <a:pt x="2" y="33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5662613" y="2343150"/>
              <a:ext cx="20637" cy="19050"/>
            </a:xfrm>
            <a:custGeom>
              <a:avLst/>
              <a:gdLst>
                <a:gd name="T0" fmla="*/ 8 w 25"/>
                <a:gd name="T1" fmla="*/ 0 h 26"/>
                <a:gd name="T2" fmla="*/ 0 w 25"/>
                <a:gd name="T3" fmla="*/ 6 h 26"/>
                <a:gd name="T4" fmla="*/ 0 w 25"/>
                <a:gd name="T5" fmla="*/ 16 h 26"/>
                <a:gd name="T6" fmla="*/ 9 w 25"/>
                <a:gd name="T7" fmla="*/ 18 h 26"/>
                <a:gd name="T8" fmla="*/ 11 w 25"/>
                <a:gd name="T9" fmla="*/ 26 h 26"/>
                <a:gd name="T10" fmla="*/ 22 w 25"/>
                <a:gd name="T11" fmla="*/ 18 h 26"/>
                <a:gd name="T12" fmla="*/ 25 w 25"/>
                <a:gd name="T13" fmla="*/ 0 h 26"/>
                <a:gd name="T14" fmla="*/ 8 w 25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6">
                  <a:moveTo>
                    <a:pt x="8" y="0"/>
                  </a:moveTo>
                  <a:lnTo>
                    <a:pt x="0" y="6"/>
                  </a:lnTo>
                  <a:lnTo>
                    <a:pt x="0" y="16"/>
                  </a:lnTo>
                  <a:lnTo>
                    <a:pt x="9" y="18"/>
                  </a:lnTo>
                  <a:lnTo>
                    <a:pt x="11" y="26"/>
                  </a:lnTo>
                  <a:lnTo>
                    <a:pt x="22" y="18"/>
                  </a:lnTo>
                  <a:lnTo>
                    <a:pt x="2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5748338" y="2328863"/>
              <a:ext cx="17462" cy="25400"/>
            </a:xfrm>
            <a:custGeom>
              <a:avLst/>
              <a:gdLst>
                <a:gd name="T0" fmla="*/ 23 w 23"/>
                <a:gd name="T1" fmla="*/ 0 h 32"/>
                <a:gd name="T2" fmla="*/ 7 w 23"/>
                <a:gd name="T3" fmla="*/ 16 h 32"/>
                <a:gd name="T4" fmla="*/ 0 w 23"/>
                <a:gd name="T5" fmla="*/ 32 h 32"/>
                <a:gd name="T6" fmla="*/ 14 w 23"/>
                <a:gd name="T7" fmla="*/ 32 h 32"/>
                <a:gd name="T8" fmla="*/ 23 w 23"/>
                <a:gd name="T9" fmla="*/ 17 h 32"/>
                <a:gd name="T10" fmla="*/ 23 w 23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2">
                  <a:moveTo>
                    <a:pt x="23" y="0"/>
                  </a:moveTo>
                  <a:lnTo>
                    <a:pt x="7" y="16"/>
                  </a:lnTo>
                  <a:lnTo>
                    <a:pt x="0" y="32"/>
                  </a:lnTo>
                  <a:lnTo>
                    <a:pt x="14" y="32"/>
                  </a:lnTo>
                  <a:lnTo>
                    <a:pt x="23" y="1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5748338" y="2339975"/>
              <a:ext cx="15875" cy="15875"/>
            </a:xfrm>
            <a:custGeom>
              <a:avLst/>
              <a:gdLst>
                <a:gd name="T0" fmla="*/ 12 w 21"/>
                <a:gd name="T1" fmla="*/ 1 h 21"/>
                <a:gd name="T2" fmla="*/ 3 w 21"/>
                <a:gd name="T3" fmla="*/ 9 h 21"/>
                <a:gd name="T4" fmla="*/ 0 w 21"/>
                <a:gd name="T5" fmla="*/ 21 h 21"/>
                <a:gd name="T6" fmla="*/ 9 w 21"/>
                <a:gd name="T7" fmla="*/ 18 h 21"/>
                <a:gd name="T8" fmla="*/ 21 w 21"/>
                <a:gd name="T9" fmla="*/ 3 h 21"/>
                <a:gd name="T10" fmla="*/ 19 w 21"/>
                <a:gd name="T11" fmla="*/ 2 h 21"/>
                <a:gd name="T12" fmla="*/ 17 w 21"/>
                <a:gd name="T13" fmla="*/ 1 h 21"/>
                <a:gd name="T14" fmla="*/ 15 w 21"/>
                <a:gd name="T15" fmla="*/ 0 h 21"/>
                <a:gd name="T16" fmla="*/ 12 w 21"/>
                <a:gd name="T17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12" y="1"/>
                  </a:moveTo>
                  <a:lnTo>
                    <a:pt x="3" y="9"/>
                  </a:lnTo>
                  <a:lnTo>
                    <a:pt x="0" y="21"/>
                  </a:lnTo>
                  <a:lnTo>
                    <a:pt x="9" y="18"/>
                  </a:lnTo>
                  <a:lnTo>
                    <a:pt x="21" y="3"/>
                  </a:lnTo>
                  <a:lnTo>
                    <a:pt x="19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5783263" y="2324100"/>
              <a:ext cx="90487" cy="25400"/>
            </a:xfrm>
            <a:custGeom>
              <a:avLst/>
              <a:gdLst>
                <a:gd name="T0" fmla="*/ 0 w 114"/>
                <a:gd name="T1" fmla="*/ 0 h 33"/>
                <a:gd name="T2" fmla="*/ 0 w 114"/>
                <a:gd name="T3" fmla="*/ 16 h 33"/>
                <a:gd name="T4" fmla="*/ 0 w 114"/>
                <a:gd name="T5" fmla="*/ 24 h 33"/>
                <a:gd name="T6" fmla="*/ 11 w 114"/>
                <a:gd name="T7" fmla="*/ 24 h 33"/>
                <a:gd name="T8" fmla="*/ 11 w 114"/>
                <a:gd name="T9" fmla="*/ 33 h 33"/>
                <a:gd name="T10" fmla="*/ 21 w 114"/>
                <a:gd name="T11" fmla="*/ 33 h 33"/>
                <a:gd name="T12" fmla="*/ 53 w 114"/>
                <a:gd name="T13" fmla="*/ 30 h 33"/>
                <a:gd name="T14" fmla="*/ 114 w 114"/>
                <a:gd name="T15" fmla="*/ 30 h 33"/>
                <a:gd name="T16" fmla="*/ 92 w 114"/>
                <a:gd name="T17" fmla="*/ 22 h 33"/>
                <a:gd name="T18" fmla="*/ 28 w 114"/>
                <a:gd name="T19" fmla="*/ 7 h 33"/>
                <a:gd name="T20" fmla="*/ 24 w 114"/>
                <a:gd name="T21" fmla="*/ 6 h 33"/>
                <a:gd name="T22" fmla="*/ 15 w 114"/>
                <a:gd name="T23" fmla="*/ 2 h 33"/>
                <a:gd name="T24" fmla="*/ 4 w 114"/>
                <a:gd name="T25" fmla="*/ 0 h 33"/>
                <a:gd name="T26" fmla="*/ 0 w 114"/>
                <a:gd name="T2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33">
                  <a:moveTo>
                    <a:pt x="0" y="0"/>
                  </a:moveTo>
                  <a:lnTo>
                    <a:pt x="0" y="16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11" y="33"/>
                  </a:lnTo>
                  <a:lnTo>
                    <a:pt x="21" y="33"/>
                  </a:lnTo>
                  <a:lnTo>
                    <a:pt x="53" y="30"/>
                  </a:lnTo>
                  <a:lnTo>
                    <a:pt x="114" y="30"/>
                  </a:lnTo>
                  <a:lnTo>
                    <a:pt x="92" y="22"/>
                  </a:lnTo>
                  <a:lnTo>
                    <a:pt x="28" y="7"/>
                  </a:lnTo>
                  <a:lnTo>
                    <a:pt x="24" y="6"/>
                  </a:lnTo>
                  <a:lnTo>
                    <a:pt x="15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5783263" y="2327275"/>
              <a:ext cx="82550" cy="22225"/>
            </a:xfrm>
            <a:custGeom>
              <a:avLst/>
              <a:gdLst>
                <a:gd name="T0" fmla="*/ 0 w 102"/>
                <a:gd name="T1" fmla="*/ 0 h 28"/>
                <a:gd name="T2" fmla="*/ 32 w 102"/>
                <a:gd name="T3" fmla="*/ 4 h 28"/>
                <a:gd name="T4" fmla="*/ 80 w 102"/>
                <a:gd name="T5" fmla="*/ 17 h 28"/>
                <a:gd name="T6" fmla="*/ 102 w 102"/>
                <a:gd name="T7" fmla="*/ 25 h 28"/>
                <a:gd name="T8" fmla="*/ 17 w 102"/>
                <a:gd name="T9" fmla="*/ 28 h 28"/>
                <a:gd name="T10" fmla="*/ 11 w 102"/>
                <a:gd name="T11" fmla="*/ 18 h 28"/>
                <a:gd name="T12" fmla="*/ 0 w 102"/>
                <a:gd name="T13" fmla="*/ 18 h 28"/>
                <a:gd name="T14" fmla="*/ 0 w 102"/>
                <a:gd name="T15" fmla="*/ 15 h 28"/>
                <a:gd name="T16" fmla="*/ 0 w 102"/>
                <a:gd name="T17" fmla="*/ 8 h 28"/>
                <a:gd name="T18" fmla="*/ 0 w 102"/>
                <a:gd name="T19" fmla="*/ 1 h 28"/>
                <a:gd name="T20" fmla="*/ 0 w 102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28">
                  <a:moveTo>
                    <a:pt x="0" y="0"/>
                  </a:moveTo>
                  <a:lnTo>
                    <a:pt x="32" y="4"/>
                  </a:lnTo>
                  <a:lnTo>
                    <a:pt x="80" y="17"/>
                  </a:lnTo>
                  <a:lnTo>
                    <a:pt x="102" y="25"/>
                  </a:lnTo>
                  <a:lnTo>
                    <a:pt x="17" y="28"/>
                  </a:lnTo>
                  <a:lnTo>
                    <a:pt x="11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8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5233988" y="2401888"/>
              <a:ext cx="185737" cy="71438"/>
            </a:xfrm>
            <a:custGeom>
              <a:avLst/>
              <a:gdLst>
                <a:gd name="T0" fmla="*/ 0 w 234"/>
                <a:gd name="T1" fmla="*/ 68 h 90"/>
                <a:gd name="T2" fmla="*/ 14 w 234"/>
                <a:gd name="T3" fmla="*/ 61 h 90"/>
                <a:gd name="T4" fmla="*/ 29 w 234"/>
                <a:gd name="T5" fmla="*/ 54 h 90"/>
                <a:gd name="T6" fmla="*/ 44 w 234"/>
                <a:gd name="T7" fmla="*/ 49 h 90"/>
                <a:gd name="T8" fmla="*/ 59 w 234"/>
                <a:gd name="T9" fmla="*/ 43 h 90"/>
                <a:gd name="T10" fmla="*/ 74 w 234"/>
                <a:gd name="T11" fmla="*/ 37 h 90"/>
                <a:gd name="T12" fmla="*/ 89 w 234"/>
                <a:gd name="T13" fmla="*/ 33 h 90"/>
                <a:gd name="T14" fmla="*/ 104 w 234"/>
                <a:gd name="T15" fmla="*/ 28 h 90"/>
                <a:gd name="T16" fmla="*/ 119 w 234"/>
                <a:gd name="T17" fmla="*/ 23 h 90"/>
                <a:gd name="T18" fmla="*/ 135 w 234"/>
                <a:gd name="T19" fmla="*/ 19 h 90"/>
                <a:gd name="T20" fmla="*/ 150 w 234"/>
                <a:gd name="T21" fmla="*/ 15 h 90"/>
                <a:gd name="T22" fmla="*/ 164 w 234"/>
                <a:gd name="T23" fmla="*/ 12 h 90"/>
                <a:gd name="T24" fmla="*/ 179 w 234"/>
                <a:gd name="T25" fmla="*/ 9 h 90"/>
                <a:gd name="T26" fmla="*/ 194 w 234"/>
                <a:gd name="T27" fmla="*/ 6 h 90"/>
                <a:gd name="T28" fmla="*/ 208 w 234"/>
                <a:gd name="T29" fmla="*/ 4 h 90"/>
                <a:gd name="T30" fmla="*/ 222 w 234"/>
                <a:gd name="T31" fmla="*/ 1 h 90"/>
                <a:gd name="T32" fmla="*/ 234 w 234"/>
                <a:gd name="T33" fmla="*/ 0 h 90"/>
                <a:gd name="T34" fmla="*/ 215 w 234"/>
                <a:gd name="T35" fmla="*/ 29 h 90"/>
                <a:gd name="T36" fmla="*/ 219 w 234"/>
                <a:gd name="T37" fmla="*/ 48 h 90"/>
                <a:gd name="T38" fmla="*/ 193 w 234"/>
                <a:gd name="T39" fmla="*/ 52 h 90"/>
                <a:gd name="T40" fmla="*/ 219 w 234"/>
                <a:gd name="T41" fmla="*/ 53 h 90"/>
                <a:gd name="T42" fmla="*/ 219 w 234"/>
                <a:gd name="T43" fmla="*/ 71 h 90"/>
                <a:gd name="T44" fmla="*/ 227 w 234"/>
                <a:gd name="T45" fmla="*/ 90 h 90"/>
                <a:gd name="T46" fmla="*/ 195 w 234"/>
                <a:gd name="T47" fmla="*/ 90 h 90"/>
                <a:gd name="T48" fmla="*/ 174 w 234"/>
                <a:gd name="T49" fmla="*/ 90 h 90"/>
                <a:gd name="T50" fmla="*/ 155 w 234"/>
                <a:gd name="T51" fmla="*/ 89 h 90"/>
                <a:gd name="T52" fmla="*/ 136 w 234"/>
                <a:gd name="T53" fmla="*/ 89 h 90"/>
                <a:gd name="T54" fmla="*/ 117 w 234"/>
                <a:gd name="T55" fmla="*/ 88 h 90"/>
                <a:gd name="T56" fmla="*/ 96 w 234"/>
                <a:gd name="T57" fmla="*/ 86 h 90"/>
                <a:gd name="T58" fmla="*/ 75 w 234"/>
                <a:gd name="T59" fmla="*/ 84 h 90"/>
                <a:gd name="T60" fmla="*/ 53 w 234"/>
                <a:gd name="T61" fmla="*/ 81 h 90"/>
                <a:gd name="T62" fmla="*/ 29 w 234"/>
                <a:gd name="T63" fmla="*/ 79 h 90"/>
                <a:gd name="T64" fmla="*/ 0 w 234"/>
                <a:gd name="T65" fmla="*/ 6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4" h="90">
                  <a:moveTo>
                    <a:pt x="0" y="68"/>
                  </a:moveTo>
                  <a:lnTo>
                    <a:pt x="14" y="61"/>
                  </a:lnTo>
                  <a:lnTo>
                    <a:pt x="29" y="54"/>
                  </a:lnTo>
                  <a:lnTo>
                    <a:pt x="44" y="49"/>
                  </a:lnTo>
                  <a:lnTo>
                    <a:pt x="59" y="43"/>
                  </a:lnTo>
                  <a:lnTo>
                    <a:pt x="74" y="37"/>
                  </a:lnTo>
                  <a:lnTo>
                    <a:pt x="89" y="33"/>
                  </a:lnTo>
                  <a:lnTo>
                    <a:pt x="104" y="28"/>
                  </a:lnTo>
                  <a:lnTo>
                    <a:pt x="119" y="23"/>
                  </a:lnTo>
                  <a:lnTo>
                    <a:pt x="135" y="19"/>
                  </a:lnTo>
                  <a:lnTo>
                    <a:pt x="150" y="15"/>
                  </a:lnTo>
                  <a:lnTo>
                    <a:pt x="164" y="12"/>
                  </a:lnTo>
                  <a:lnTo>
                    <a:pt x="179" y="9"/>
                  </a:lnTo>
                  <a:lnTo>
                    <a:pt x="194" y="6"/>
                  </a:lnTo>
                  <a:lnTo>
                    <a:pt x="208" y="4"/>
                  </a:lnTo>
                  <a:lnTo>
                    <a:pt x="222" y="1"/>
                  </a:lnTo>
                  <a:lnTo>
                    <a:pt x="234" y="0"/>
                  </a:lnTo>
                  <a:lnTo>
                    <a:pt x="215" y="29"/>
                  </a:lnTo>
                  <a:lnTo>
                    <a:pt x="219" y="48"/>
                  </a:lnTo>
                  <a:lnTo>
                    <a:pt x="193" y="52"/>
                  </a:lnTo>
                  <a:lnTo>
                    <a:pt x="219" y="53"/>
                  </a:lnTo>
                  <a:lnTo>
                    <a:pt x="219" y="71"/>
                  </a:lnTo>
                  <a:lnTo>
                    <a:pt x="227" y="90"/>
                  </a:lnTo>
                  <a:lnTo>
                    <a:pt x="195" y="90"/>
                  </a:lnTo>
                  <a:lnTo>
                    <a:pt x="174" y="90"/>
                  </a:lnTo>
                  <a:lnTo>
                    <a:pt x="155" y="89"/>
                  </a:lnTo>
                  <a:lnTo>
                    <a:pt x="136" y="89"/>
                  </a:lnTo>
                  <a:lnTo>
                    <a:pt x="117" y="88"/>
                  </a:lnTo>
                  <a:lnTo>
                    <a:pt x="96" y="86"/>
                  </a:lnTo>
                  <a:lnTo>
                    <a:pt x="75" y="84"/>
                  </a:lnTo>
                  <a:lnTo>
                    <a:pt x="53" y="81"/>
                  </a:lnTo>
                  <a:lnTo>
                    <a:pt x="29" y="79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5408613" y="2344738"/>
              <a:ext cx="1371600" cy="130175"/>
            </a:xfrm>
            <a:custGeom>
              <a:avLst/>
              <a:gdLst>
                <a:gd name="T0" fmla="*/ 11 w 1729"/>
                <a:gd name="T1" fmla="*/ 69 h 163"/>
                <a:gd name="T2" fmla="*/ 3 w 1729"/>
                <a:gd name="T3" fmla="*/ 90 h 163"/>
                <a:gd name="T4" fmla="*/ 2 w 1729"/>
                <a:gd name="T5" fmla="*/ 108 h 163"/>
                <a:gd name="T6" fmla="*/ 0 w 1729"/>
                <a:gd name="T7" fmla="*/ 125 h 163"/>
                <a:gd name="T8" fmla="*/ 0 w 1729"/>
                <a:gd name="T9" fmla="*/ 143 h 163"/>
                <a:gd name="T10" fmla="*/ 3 w 1729"/>
                <a:gd name="T11" fmla="*/ 161 h 163"/>
                <a:gd name="T12" fmla="*/ 271 w 1729"/>
                <a:gd name="T13" fmla="*/ 160 h 163"/>
                <a:gd name="T14" fmla="*/ 369 w 1729"/>
                <a:gd name="T15" fmla="*/ 163 h 163"/>
                <a:gd name="T16" fmla="*/ 437 w 1729"/>
                <a:gd name="T17" fmla="*/ 163 h 163"/>
                <a:gd name="T18" fmla="*/ 493 w 1729"/>
                <a:gd name="T19" fmla="*/ 160 h 163"/>
                <a:gd name="T20" fmla="*/ 485 w 1729"/>
                <a:gd name="T21" fmla="*/ 143 h 163"/>
                <a:gd name="T22" fmla="*/ 337 w 1729"/>
                <a:gd name="T23" fmla="*/ 135 h 163"/>
                <a:gd name="T24" fmla="*/ 121 w 1729"/>
                <a:gd name="T25" fmla="*/ 129 h 163"/>
                <a:gd name="T26" fmla="*/ 99 w 1729"/>
                <a:gd name="T27" fmla="*/ 129 h 163"/>
                <a:gd name="T28" fmla="*/ 99 w 1729"/>
                <a:gd name="T29" fmla="*/ 102 h 163"/>
                <a:gd name="T30" fmla="*/ 148 w 1729"/>
                <a:gd name="T31" fmla="*/ 100 h 163"/>
                <a:gd name="T32" fmla="*/ 148 w 1729"/>
                <a:gd name="T33" fmla="*/ 123 h 163"/>
                <a:gd name="T34" fmla="*/ 256 w 1729"/>
                <a:gd name="T35" fmla="*/ 123 h 163"/>
                <a:gd name="T36" fmla="*/ 383 w 1729"/>
                <a:gd name="T37" fmla="*/ 127 h 163"/>
                <a:gd name="T38" fmla="*/ 545 w 1729"/>
                <a:gd name="T39" fmla="*/ 131 h 163"/>
                <a:gd name="T40" fmla="*/ 709 w 1729"/>
                <a:gd name="T41" fmla="*/ 138 h 163"/>
                <a:gd name="T42" fmla="*/ 727 w 1729"/>
                <a:gd name="T43" fmla="*/ 123 h 163"/>
                <a:gd name="T44" fmla="*/ 720 w 1729"/>
                <a:gd name="T45" fmla="*/ 83 h 163"/>
                <a:gd name="T46" fmla="*/ 757 w 1729"/>
                <a:gd name="T47" fmla="*/ 83 h 163"/>
                <a:gd name="T48" fmla="*/ 761 w 1729"/>
                <a:gd name="T49" fmla="*/ 116 h 163"/>
                <a:gd name="T50" fmla="*/ 809 w 1729"/>
                <a:gd name="T51" fmla="*/ 112 h 163"/>
                <a:gd name="T52" fmla="*/ 1002 w 1729"/>
                <a:gd name="T53" fmla="*/ 112 h 163"/>
                <a:gd name="T54" fmla="*/ 1194 w 1729"/>
                <a:gd name="T55" fmla="*/ 112 h 163"/>
                <a:gd name="T56" fmla="*/ 1227 w 1729"/>
                <a:gd name="T57" fmla="*/ 68 h 163"/>
                <a:gd name="T58" fmla="*/ 1294 w 1729"/>
                <a:gd name="T59" fmla="*/ 75 h 163"/>
                <a:gd name="T60" fmla="*/ 1299 w 1729"/>
                <a:gd name="T61" fmla="*/ 123 h 163"/>
                <a:gd name="T62" fmla="*/ 1358 w 1729"/>
                <a:gd name="T63" fmla="*/ 120 h 163"/>
                <a:gd name="T64" fmla="*/ 1721 w 1729"/>
                <a:gd name="T65" fmla="*/ 150 h 163"/>
                <a:gd name="T66" fmla="*/ 1729 w 1729"/>
                <a:gd name="T67" fmla="*/ 83 h 163"/>
                <a:gd name="T68" fmla="*/ 1498 w 1729"/>
                <a:gd name="T69" fmla="*/ 63 h 163"/>
                <a:gd name="T70" fmla="*/ 1217 w 1729"/>
                <a:gd name="T71" fmla="*/ 53 h 163"/>
                <a:gd name="T72" fmla="*/ 1005 w 1729"/>
                <a:gd name="T73" fmla="*/ 48 h 163"/>
                <a:gd name="T74" fmla="*/ 838 w 1729"/>
                <a:gd name="T75" fmla="*/ 27 h 163"/>
                <a:gd name="T76" fmla="*/ 701 w 1729"/>
                <a:gd name="T77" fmla="*/ 15 h 163"/>
                <a:gd name="T78" fmla="*/ 612 w 1729"/>
                <a:gd name="T79" fmla="*/ 0 h 163"/>
                <a:gd name="T80" fmla="*/ 591 w 1729"/>
                <a:gd name="T81" fmla="*/ 8 h 163"/>
                <a:gd name="T82" fmla="*/ 492 w 1729"/>
                <a:gd name="T83" fmla="*/ 16 h 163"/>
                <a:gd name="T84" fmla="*/ 412 w 1729"/>
                <a:gd name="T85" fmla="*/ 19 h 163"/>
                <a:gd name="T86" fmla="*/ 360 w 1729"/>
                <a:gd name="T87" fmla="*/ 33 h 163"/>
                <a:gd name="T88" fmla="*/ 314 w 1729"/>
                <a:gd name="T89" fmla="*/ 39 h 163"/>
                <a:gd name="T90" fmla="*/ 171 w 1729"/>
                <a:gd name="T91" fmla="*/ 45 h 163"/>
                <a:gd name="T92" fmla="*/ 122 w 1729"/>
                <a:gd name="T93" fmla="*/ 47 h 163"/>
                <a:gd name="T94" fmla="*/ 119 w 1729"/>
                <a:gd name="T95" fmla="*/ 60 h 163"/>
                <a:gd name="T96" fmla="*/ 158 w 1729"/>
                <a:gd name="T97" fmla="*/ 60 h 163"/>
                <a:gd name="T98" fmla="*/ 431 w 1729"/>
                <a:gd name="T99" fmla="*/ 48 h 163"/>
                <a:gd name="T100" fmla="*/ 420 w 1729"/>
                <a:gd name="T101" fmla="*/ 56 h 163"/>
                <a:gd name="T102" fmla="*/ 108 w 1729"/>
                <a:gd name="T103" fmla="*/ 64 h 163"/>
                <a:gd name="T104" fmla="*/ 111 w 1729"/>
                <a:gd name="T105" fmla="*/ 48 h 163"/>
                <a:gd name="T106" fmla="*/ 33 w 1729"/>
                <a:gd name="T107" fmla="*/ 65 h 163"/>
                <a:gd name="T108" fmla="*/ 11 w 1729"/>
                <a:gd name="T109" fmla="*/ 6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29" h="163">
                  <a:moveTo>
                    <a:pt x="11" y="69"/>
                  </a:moveTo>
                  <a:lnTo>
                    <a:pt x="3" y="90"/>
                  </a:lnTo>
                  <a:lnTo>
                    <a:pt x="2" y="108"/>
                  </a:lnTo>
                  <a:lnTo>
                    <a:pt x="0" y="125"/>
                  </a:lnTo>
                  <a:lnTo>
                    <a:pt x="0" y="143"/>
                  </a:lnTo>
                  <a:lnTo>
                    <a:pt x="3" y="161"/>
                  </a:lnTo>
                  <a:lnTo>
                    <a:pt x="271" y="160"/>
                  </a:lnTo>
                  <a:lnTo>
                    <a:pt x="369" y="163"/>
                  </a:lnTo>
                  <a:lnTo>
                    <a:pt x="437" y="163"/>
                  </a:lnTo>
                  <a:lnTo>
                    <a:pt x="493" y="160"/>
                  </a:lnTo>
                  <a:lnTo>
                    <a:pt x="485" y="143"/>
                  </a:lnTo>
                  <a:lnTo>
                    <a:pt x="337" y="135"/>
                  </a:lnTo>
                  <a:lnTo>
                    <a:pt x="121" y="129"/>
                  </a:lnTo>
                  <a:lnTo>
                    <a:pt x="99" y="129"/>
                  </a:lnTo>
                  <a:lnTo>
                    <a:pt x="99" y="102"/>
                  </a:lnTo>
                  <a:lnTo>
                    <a:pt x="148" y="100"/>
                  </a:lnTo>
                  <a:lnTo>
                    <a:pt x="148" y="123"/>
                  </a:lnTo>
                  <a:lnTo>
                    <a:pt x="256" y="123"/>
                  </a:lnTo>
                  <a:lnTo>
                    <a:pt x="383" y="127"/>
                  </a:lnTo>
                  <a:lnTo>
                    <a:pt x="545" y="131"/>
                  </a:lnTo>
                  <a:lnTo>
                    <a:pt x="709" y="138"/>
                  </a:lnTo>
                  <a:lnTo>
                    <a:pt x="727" y="123"/>
                  </a:lnTo>
                  <a:lnTo>
                    <a:pt x="720" y="83"/>
                  </a:lnTo>
                  <a:lnTo>
                    <a:pt x="757" y="83"/>
                  </a:lnTo>
                  <a:lnTo>
                    <a:pt x="761" y="116"/>
                  </a:lnTo>
                  <a:lnTo>
                    <a:pt x="809" y="112"/>
                  </a:lnTo>
                  <a:lnTo>
                    <a:pt x="1002" y="112"/>
                  </a:lnTo>
                  <a:lnTo>
                    <a:pt x="1194" y="112"/>
                  </a:lnTo>
                  <a:lnTo>
                    <a:pt x="1227" y="68"/>
                  </a:lnTo>
                  <a:lnTo>
                    <a:pt x="1294" y="75"/>
                  </a:lnTo>
                  <a:lnTo>
                    <a:pt x="1299" y="123"/>
                  </a:lnTo>
                  <a:lnTo>
                    <a:pt x="1358" y="120"/>
                  </a:lnTo>
                  <a:lnTo>
                    <a:pt x="1721" y="150"/>
                  </a:lnTo>
                  <a:lnTo>
                    <a:pt x="1729" y="83"/>
                  </a:lnTo>
                  <a:lnTo>
                    <a:pt x="1498" y="63"/>
                  </a:lnTo>
                  <a:lnTo>
                    <a:pt x="1217" y="53"/>
                  </a:lnTo>
                  <a:lnTo>
                    <a:pt x="1005" y="48"/>
                  </a:lnTo>
                  <a:lnTo>
                    <a:pt x="838" y="27"/>
                  </a:lnTo>
                  <a:lnTo>
                    <a:pt x="701" y="15"/>
                  </a:lnTo>
                  <a:lnTo>
                    <a:pt x="612" y="0"/>
                  </a:lnTo>
                  <a:lnTo>
                    <a:pt x="591" y="8"/>
                  </a:lnTo>
                  <a:lnTo>
                    <a:pt x="492" y="16"/>
                  </a:lnTo>
                  <a:lnTo>
                    <a:pt x="412" y="19"/>
                  </a:lnTo>
                  <a:lnTo>
                    <a:pt x="360" y="33"/>
                  </a:lnTo>
                  <a:lnTo>
                    <a:pt x="314" y="39"/>
                  </a:lnTo>
                  <a:lnTo>
                    <a:pt x="171" y="45"/>
                  </a:lnTo>
                  <a:lnTo>
                    <a:pt x="122" y="47"/>
                  </a:lnTo>
                  <a:lnTo>
                    <a:pt x="119" y="60"/>
                  </a:lnTo>
                  <a:lnTo>
                    <a:pt x="158" y="60"/>
                  </a:lnTo>
                  <a:lnTo>
                    <a:pt x="431" y="48"/>
                  </a:lnTo>
                  <a:lnTo>
                    <a:pt x="420" y="56"/>
                  </a:lnTo>
                  <a:lnTo>
                    <a:pt x="108" y="64"/>
                  </a:lnTo>
                  <a:lnTo>
                    <a:pt x="111" y="48"/>
                  </a:lnTo>
                  <a:lnTo>
                    <a:pt x="33" y="65"/>
                  </a:lnTo>
                  <a:lnTo>
                    <a:pt x="11" y="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5664200" y="2473325"/>
              <a:ext cx="711200" cy="92075"/>
            </a:xfrm>
            <a:custGeom>
              <a:avLst/>
              <a:gdLst>
                <a:gd name="T0" fmla="*/ 50 w 894"/>
                <a:gd name="T1" fmla="*/ 16 h 116"/>
                <a:gd name="T2" fmla="*/ 92 w 894"/>
                <a:gd name="T3" fmla="*/ 13 h 116"/>
                <a:gd name="T4" fmla="*/ 156 w 894"/>
                <a:gd name="T5" fmla="*/ 6 h 116"/>
                <a:gd name="T6" fmla="*/ 198 w 894"/>
                <a:gd name="T7" fmla="*/ 0 h 116"/>
                <a:gd name="T8" fmla="*/ 393 w 894"/>
                <a:gd name="T9" fmla="*/ 4 h 116"/>
                <a:gd name="T10" fmla="*/ 426 w 894"/>
                <a:gd name="T11" fmla="*/ 11 h 116"/>
                <a:gd name="T12" fmla="*/ 450 w 894"/>
                <a:gd name="T13" fmla="*/ 27 h 116"/>
                <a:gd name="T14" fmla="*/ 493 w 894"/>
                <a:gd name="T15" fmla="*/ 11 h 116"/>
                <a:gd name="T16" fmla="*/ 871 w 894"/>
                <a:gd name="T17" fmla="*/ 2 h 116"/>
                <a:gd name="T18" fmla="*/ 894 w 894"/>
                <a:gd name="T19" fmla="*/ 29 h 116"/>
                <a:gd name="T20" fmla="*/ 483 w 894"/>
                <a:gd name="T21" fmla="*/ 41 h 116"/>
                <a:gd name="T22" fmla="*/ 538 w 894"/>
                <a:gd name="T23" fmla="*/ 56 h 116"/>
                <a:gd name="T24" fmla="*/ 456 w 894"/>
                <a:gd name="T25" fmla="*/ 56 h 116"/>
                <a:gd name="T26" fmla="*/ 426 w 894"/>
                <a:gd name="T27" fmla="*/ 64 h 116"/>
                <a:gd name="T28" fmla="*/ 541 w 894"/>
                <a:gd name="T29" fmla="*/ 64 h 116"/>
                <a:gd name="T30" fmla="*/ 627 w 894"/>
                <a:gd name="T31" fmla="*/ 97 h 116"/>
                <a:gd name="T32" fmla="*/ 668 w 894"/>
                <a:gd name="T33" fmla="*/ 116 h 116"/>
                <a:gd name="T34" fmla="*/ 535 w 894"/>
                <a:gd name="T35" fmla="*/ 116 h 116"/>
                <a:gd name="T36" fmla="*/ 486 w 894"/>
                <a:gd name="T37" fmla="*/ 116 h 116"/>
                <a:gd name="T38" fmla="*/ 475 w 894"/>
                <a:gd name="T39" fmla="*/ 92 h 116"/>
                <a:gd name="T40" fmla="*/ 438 w 894"/>
                <a:gd name="T41" fmla="*/ 92 h 116"/>
                <a:gd name="T42" fmla="*/ 393 w 894"/>
                <a:gd name="T43" fmla="*/ 92 h 116"/>
                <a:gd name="T44" fmla="*/ 364 w 894"/>
                <a:gd name="T45" fmla="*/ 104 h 116"/>
                <a:gd name="T46" fmla="*/ 453 w 894"/>
                <a:gd name="T47" fmla="*/ 101 h 116"/>
                <a:gd name="T48" fmla="*/ 419 w 894"/>
                <a:gd name="T49" fmla="*/ 112 h 116"/>
                <a:gd name="T50" fmla="*/ 346 w 894"/>
                <a:gd name="T51" fmla="*/ 112 h 116"/>
                <a:gd name="T52" fmla="*/ 215 w 894"/>
                <a:gd name="T53" fmla="*/ 112 h 116"/>
                <a:gd name="T54" fmla="*/ 85 w 894"/>
                <a:gd name="T55" fmla="*/ 112 h 116"/>
                <a:gd name="T56" fmla="*/ 41 w 894"/>
                <a:gd name="T57" fmla="*/ 101 h 116"/>
                <a:gd name="T58" fmla="*/ 15 w 894"/>
                <a:gd name="T59" fmla="*/ 74 h 116"/>
                <a:gd name="T60" fmla="*/ 8 w 894"/>
                <a:gd name="T61" fmla="*/ 44 h 116"/>
                <a:gd name="T62" fmla="*/ 0 w 894"/>
                <a:gd name="T63" fmla="*/ 22 h 116"/>
                <a:gd name="T64" fmla="*/ 204 w 894"/>
                <a:gd name="T65" fmla="*/ 29 h 116"/>
                <a:gd name="T66" fmla="*/ 286 w 894"/>
                <a:gd name="T67" fmla="*/ 29 h 116"/>
                <a:gd name="T68" fmla="*/ 334 w 894"/>
                <a:gd name="T69" fmla="*/ 29 h 116"/>
                <a:gd name="T70" fmla="*/ 230 w 894"/>
                <a:gd name="T71" fmla="*/ 14 h 116"/>
                <a:gd name="T72" fmla="*/ 157 w 894"/>
                <a:gd name="T73" fmla="*/ 19 h 116"/>
                <a:gd name="T74" fmla="*/ 108 w 894"/>
                <a:gd name="T75" fmla="*/ 19 h 116"/>
                <a:gd name="T76" fmla="*/ 50 w 894"/>
                <a:gd name="T77" fmla="*/ 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94" h="116">
                  <a:moveTo>
                    <a:pt x="50" y="16"/>
                  </a:moveTo>
                  <a:lnTo>
                    <a:pt x="92" y="13"/>
                  </a:lnTo>
                  <a:lnTo>
                    <a:pt x="156" y="6"/>
                  </a:lnTo>
                  <a:lnTo>
                    <a:pt x="198" y="0"/>
                  </a:lnTo>
                  <a:lnTo>
                    <a:pt x="393" y="4"/>
                  </a:lnTo>
                  <a:lnTo>
                    <a:pt x="426" y="11"/>
                  </a:lnTo>
                  <a:lnTo>
                    <a:pt x="450" y="27"/>
                  </a:lnTo>
                  <a:lnTo>
                    <a:pt x="493" y="11"/>
                  </a:lnTo>
                  <a:lnTo>
                    <a:pt x="871" y="2"/>
                  </a:lnTo>
                  <a:lnTo>
                    <a:pt x="894" y="29"/>
                  </a:lnTo>
                  <a:lnTo>
                    <a:pt x="483" y="41"/>
                  </a:lnTo>
                  <a:lnTo>
                    <a:pt x="538" y="56"/>
                  </a:lnTo>
                  <a:lnTo>
                    <a:pt x="456" y="56"/>
                  </a:lnTo>
                  <a:lnTo>
                    <a:pt x="426" y="64"/>
                  </a:lnTo>
                  <a:lnTo>
                    <a:pt x="541" y="64"/>
                  </a:lnTo>
                  <a:lnTo>
                    <a:pt x="627" y="97"/>
                  </a:lnTo>
                  <a:lnTo>
                    <a:pt x="668" y="116"/>
                  </a:lnTo>
                  <a:lnTo>
                    <a:pt x="535" y="116"/>
                  </a:lnTo>
                  <a:lnTo>
                    <a:pt x="486" y="116"/>
                  </a:lnTo>
                  <a:lnTo>
                    <a:pt x="475" y="92"/>
                  </a:lnTo>
                  <a:lnTo>
                    <a:pt x="438" y="92"/>
                  </a:lnTo>
                  <a:lnTo>
                    <a:pt x="393" y="92"/>
                  </a:lnTo>
                  <a:lnTo>
                    <a:pt x="364" y="104"/>
                  </a:lnTo>
                  <a:lnTo>
                    <a:pt x="453" y="101"/>
                  </a:lnTo>
                  <a:lnTo>
                    <a:pt x="419" y="112"/>
                  </a:lnTo>
                  <a:lnTo>
                    <a:pt x="346" y="112"/>
                  </a:lnTo>
                  <a:lnTo>
                    <a:pt x="215" y="112"/>
                  </a:lnTo>
                  <a:lnTo>
                    <a:pt x="85" y="112"/>
                  </a:lnTo>
                  <a:lnTo>
                    <a:pt x="41" y="101"/>
                  </a:lnTo>
                  <a:lnTo>
                    <a:pt x="15" y="74"/>
                  </a:lnTo>
                  <a:lnTo>
                    <a:pt x="8" y="44"/>
                  </a:lnTo>
                  <a:lnTo>
                    <a:pt x="0" y="22"/>
                  </a:lnTo>
                  <a:lnTo>
                    <a:pt x="204" y="29"/>
                  </a:lnTo>
                  <a:lnTo>
                    <a:pt x="286" y="29"/>
                  </a:lnTo>
                  <a:lnTo>
                    <a:pt x="334" y="29"/>
                  </a:lnTo>
                  <a:lnTo>
                    <a:pt x="230" y="14"/>
                  </a:lnTo>
                  <a:lnTo>
                    <a:pt x="157" y="19"/>
                  </a:lnTo>
                  <a:lnTo>
                    <a:pt x="108" y="19"/>
                  </a:lnTo>
                  <a:lnTo>
                    <a:pt x="50" y="1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5983288" y="2579688"/>
              <a:ext cx="279400" cy="17463"/>
            </a:xfrm>
            <a:custGeom>
              <a:avLst/>
              <a:gdLst>
                <a:gd name="T0" fmla="*/ 0 w 351"/>
                <a:gd name="T1" fmla="*/ 0 h 22"/>
                <a:gd name="T2" fmla="*/ 351 w 351"/>
                <a:gd name="T3" fmla="*/ 3 h 22"/>
                <a:gd name="T4" fmla="*/ 348 w 351"/>
                <a:gd name="T5" fmla="*/ 22 h 22"/>
                <a:gd name="T6" fmla="*/ 0 w 351"/>
                <a:gd name="T7" fmla="*/ 18 h 22"/>
                <a:gd name="T8" fmla="*/ 0 w 351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2">
                  <a:moveTo>
                    <a:pt x="0" y="0"/>
                  </a:moveTo>
                  <a:lnTo>
                    <a:pt x="351" y="3"/>
                  </a:lnTo>
                  <a:lnTo>
                    <a:pt x="348" y="22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5942013" y="2603500"/>
              <a:ext cx="493712" cy="65088"/>
            </a:xfrm>
            <a:custGeom>
              <a:avLst/>
              <a:gdLst>
                <a:gd name="T0" fmla="*/ 144 w 622"/>
                <a:gd name="T1" fmla="*/ 0 h 82"/>
                <a:gd name="T2" fmla="*/ 125 w 622"/>
                <a:gd name="T3" fmla="*/ 1 h 82"/>
                <a:gd name="T4" fmla="*/ 106 w 622"/>
                <a:gd name="T5" fmla="*/ 3 h 82"/>
                <a:gd name="T6" fmla="*/ 89 w 622"/>
                <a:gd name="T7" fmla="*/ 6 h 82"/>
                <a:gd name="T8" fmla="*/ 70 w 622"/>
                <a:gd name="T9" fmla="*/ 10 h 82"/>
                <a:gd name="T10" fmla="*/ 53 w 622"/>
                <a:gd name="T11" fmla="*/ 16 h 82"/>
                <a:gd name="T12" fmla="*/ 36 w 622"/>
                <a:gd name="T13" fmla="*/ 22 h 82"/>
                <a:gd name="T14" fmla="*/ 19 w 622"/>
                <a:gd name="T15" fmla="*/ 28 h 82"/>
                <a:gd name="T16" fmla="*/ 0 w 622"/>
                <a:gd name="T17" fmla="*/ 33 h 82"/>
                <a:gd name="T18" fmla="*/ 16 w 622"/>
                <a:gd name="T19" fmla="*/ 45 h 82"/>
                <a:gd name="T20" fmla="*/ 32 w 622"/>
                <a:gd name="T21" fmla="*/ 54 h 82"/>
                <a:gd name="T22" fmla="*/ 51 w 622"/>
                <a:gd name="T23" fmla="*/ 61 h 82"/>
                <a:gd name="T24" fmla="*/ 69 w 622"/>
                <a:gd name="T25" fmla="*/ 66 h 82"/>
                <a:gd name="T26" fmla="*/ 89 w 622"/>
                <a:gd name="T27" fmla="*/ 70 h 82"/>
                <a:gd name="T28" fmla="*/ 108 w 622"/>
                <a:gd name="T29" fmla="*/ 74 h 82"/>
                <a:gd name="T30" fmla="*/ 129 w 622"/>
                <a:gd name="T31" fmla="*/ 77 h 82"/>
                <a:gd name="T32" fmla="*/ 149 w 622"/>
                <a:gd name="T33" fmla="*/ 82 h 82"/>
                <a:gd name="T34" fmla="*/ 189 w 622"/>
                <a:gd name="T35" fmla="*/ 82 h 82"/>
                <a:gd name="T36" fmla="*/ 189 w 622"/>
                <a:gd name="T37" fmla="*/ 48 h 82"/>
                <a:gd name="T38" fmla="*/ 207 w 622"/>
                <a:gd name="T39" fmla="*/ 45 h 82"/>
                <a:gd name="T40" fmla="*/ 204 w 622"/>
                <a:gd name="T41" fmla="*/ 75 h 82"/>
                <a:gd name="T42" fmla="*/ 244 w 622"/>
                <a:gd name="T43" fmla="*/ 78 h 82"/>
                <a:gd name="T44" fmla="*/ 323 w 622"/>
                <a:gd name="T45" fmla="*/ 82 h 82"/>
                <a:gd name="T46" fmla="*/ 323 w 622"/>
                <a:gd name="T47" fmla="*/ 60 h 82"/>
                <a:gd name="T48" fmla="*/ 341 w 622"/>
                <a:gd name="T49" fmla="*/ 55 h 82"/>
                <a:gd name="T50" fmla="*/ 341 w 622"/>
                <a:gd name="T51" fmla="*/ 78 h 82"/>
                <a:gd name="T52" fmla="*/ 393 w 622"/>
                <a:gd name="T53" fmla="*/ 82 h 82"/>
                <a:gd name="T54" fmla="*/ 411 w 622"/>
                <a:gd name="T55" fmla="*/ 80 h 82"/>
                <a:gd name="T56" fmla="*/ 429 w 622"/>
                <a:gd name="T57" fmla="*/ 78 h 82"/>
                <a:gd name="T58" fmla="*/ 445 w 622"/>
                <a:gd name="T59" fmla="*/ 76 h 82"/>
                <a:gd name="T60" fmla="*/ 461 w 622"/>
                <a:gd name="T61" fmla="*/ 75 h 82"/>
                <a:gd name="T62" fmla="*/ 475 w 622"/>
                <a:gd name="T63" fmla="*/ 74 h 82"/>
                <a:gd name="T64" fmla="*/ 489 w 622"/>
                <a:gd name="T65" fmla="*/ 71 h 82"/>
                <a:gd name="T66" fmla="*/ 501 w 622"/>
                <a:gd name="T67" fmla="*/ 70 h 82"/>
                <a:gd name="T68" fmla="*/ 514 w 622"/>
                <a:gd name="T69" fmla="*/ 69 h 82"/>
                <a:gd name="T70" fmla="*/ 527 w 622"/>
                <a:gd name="T71" fmla="*/ 68 h 82"/>
                <a:gd name="T72" fmla="*/ 539 w 622"/>
                <a:gd name="T73" fmla="*/ 67 h 82"/>
                <a:gd name="T74" fmla="*/ 552 w 622"/>
                <a:gd name="T75" fmla="*/ 66 h 82"/>
                <a:gd name="T76" fmla="*/ 565 w 622"/>
                <a:gd name="T77" fmla="*/ 65 h 82"/>
                <a:gd name="T78" fmla="*/ 577 w 622"/>
                <a:gd name="T79" fmla="*/ 62 h 82"/>
                <a:gd name="T80" fmla="*/ 592 w 622"/>
                <a:gd name="T81" fmla="*/ 61 h 82"/>
                <a:gd name="T82" fmla="*/ 606 w 622"/>
                <a:gd name="T83" fmla="*/ 60 h 82"/>
                <a:gd name="T84" fmla="*/ 622 w 622"/>
                <a:gd name="T85" fmla="*/ 58 h 82"/>
                <a:gd name="T86" fmla="*/ 607 w 622"/>
                <a:gd name="T87" fmla="*/ 18 h 82"/>
                <a:gd name="T88" fmla="*/ 508 w 622"/>
                <a:gd name="T89" fmla="*/ 15 h 82"/>
                <a:gd name="T90" fmla="*/ 141 w 622"/>
                <a:gd name="T91" fmla="*/ 18 h 82"/>
                <a:gd name="T92" fmla="*/ 144 w 622"/>
                <a:gd name="T9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2" h="82">
                  <a:moveTo>
                    <a:pt x="144" y="0"/>
                  </a:moveTo>
                  <a:lnTo>
                    <a:pt x="125" y="1"/>
                  </a:lnTo>
                  <a:lnTo>
                    <a:pt x="106" y="3"/>
                  </a:lnTo>
                  <a:lnTo>
                    <a:pt x="89" y="6"/>
                  </a:lnTo>
                  <a:lnTo>
                    <a:pt x="70" y="10"/>
                  </a:lnTo>
                  <a:lnTo>
                    <a:pt x="53" y="16"/>
                  </a:lnTo>
                  <a:lnTo>
                    <a:pt x="36" y="22"/>
                  </a:lnTo>
                  <a:lnTo>
                    <a:pt x="19" y="28"/>
                  </a:lnTo>
                  <a:lnTo>
                    <a:pt x="0" y="33"/>
                  </a:lnTo>
                  <a:lnTo>
                    <a:pt x="16" y="45"/>
                  </a:lnTo>
                  <a:lnTo>
                    <a:pt x="32" y="54"/>
                  </a:lnTo>
                  <a:lnTo>
                    <a:pt x="51" y="61"/>
                  </a:lnTo>
                  <a:lnTo>
                    <a:pt x="69" y="66"/>
                  </a:lnTo>
                  <a:lnTo>
                    <a:pt x="89" y="70"/>
                  </a:lnTo>
                  <a:lnTo>
                    <a:pt x="108" y="74"/>
                  </a:lnTo>
                  <a:lnTo>
                    <a:pt x="129" y="77"/>
                  </a:lnTo>
                  <a:lnTo>
                    <a:pt x="149" y="82"/>
                  </a:lnTo>
                  <a:lnTo>
                    <a:pt x="189" y="82"/>
                  </a:lnTo>
                  <a:lnTo>
                    <a:pt x="189" y="48"/>
                  </a:lnTo>
                  <a:lnTo>
                    <a:pt x="207" y="45"/>
                  </a:lnTo>
                  <a:lnTo>
                    <a:pt x="204" y="75"/>
                  </a:lnTo>
                  <a:lnTo>
                    <a:pt x="244" y="78"/>
                  </a:lnTo>
                  <a:lnTo>
                    <a:pt x="323" y="82"/>
                  </a:lnTo>
                  <a:lnTo>
                    <a:pt x="323" y="60"/>
                  </a:lnTo>
                  <a:lnTo>
                    <a:pt x="341" y="55"/>
                  </a:lnTo>
                  <a:lnTo>
                    <a:pt x="341" y="78"/>
                  </a:lnTo>
                  <a:lnTo>
                    <a:pt x="393" y="82"/>
                  </a:lnTo>
                  <a:lnTo>
                    <a:pt x="411" y="80"/>
                  </a:lnTo>
                  <a:lnTo>
                    <a:pt x="429" y="78"/>
                  </a:lnTo>
                  <a:lnTo>
                    <a:pt x="445" y="76"/>
                  </a:lnTo>
                  <a:lnTo>
                    <a:pt x="461" y="75"/>
                  </a:lnTo>
                  <a:lnTo>
                    <a:pt x="475" y="74"/>
                  </a:lnTo>
                  <a:lnTo>
                    <a:pt x="489" y="71"/>
                  </a:lnTo>
                  <a:lnTo>
                    <a:pt x="501" y="70"/>
                  </a:lnTo>
                  <a:lnTo>
                    <a:pt x="514" y="69"/>
                  </a:lnTo>
                  <a:lnTo>
                    <a:pt x="527" y="68"/>
                  </a:lnTo>
                  <a:lnTo>
                    <a:pt x="539" y="67"/>
                  </a:lnTo>
                  <a:lnTo>
                    <a:pt x="552" y="66"/>
                  </a:lnTo>
                  <a:lnTo>
                    <a:pt x="565" y="65"/>
                  </a:lnTo>
                  <a:lnTo>
                    <a:pt x="577" y="62"/>
                  </a:lnTo>
                  <a:lnTo>
                    <a:pt x="592" y="61"/>
                  </a:lnTo>
                  <a:lnTo>
                    <a:pt x="606" y="60"/>
                  </a:lnTo>
                  <a:lnTo>
                    <a:pt x="622" y="58"/>
                  </a:lnTo>
                  <a:lnTo>
                    <a:pt x="607" y="18"/>
                  </a:lnTo>
                  <a:lnTo>
                    <a:pt x="508" y="15"/>
                  </a:lnTo>
                  <a:lnTo>
                    <a:pt x="141" y="1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6445250" y="2446338"/>
              <a:ext cx="334962" cy="47625"/>
            </a:xfrm>
            <a:custGeom>
              <a:avLst/>
              <a:gdLst>
                <a:gd name="T0" fmla="*/ 0 w 423"/>
                <a:gd name="T1" fmla="*/ 0 h 60"/>
                <a:gd name="T2" fmla="*/ 170 w 423"/>
                <a:gd name="T3" fmla="*/ 15 h 60"/>
                <a:gd name="T4" fmla="*/ 289 w 423"/>
                <a:gd name="T5" fmla="*/ 26 h 60"/>
                <a:gd name="T6" fmla="*/ 423 w 423"/>
                <a:gd name="T7" fmla="*/ 41 h 60"/>
                <a:gd name="T8" fmla="*/ 244 w 423"/>
                <a:gd name="T9" fmla="*/ 45 h 60"/>
                <a:gd name="T10" fmla="*/ 207 w 423"/>
                <a:gd name="T11" fmla="*/ 45 h 60"/>
                <a:gd name="T12" fmla="*/ 229 w 423"/>
                <a:gd name="T13" fmla="*/ 56 h 60"/>
                <a:gd name="T14" fmla="*/ 211 w 423"/>
                <a:gd name="T15" fmla="*/ 60 h 60"/>
                <a:gd name="T16" fmla="*/ 15 w 423"/>
                <a:gd name="T17" fmla="*/ 60 h 60"/>
                <a:gd name="T18" fmla="*/ 3 w 423"/>
                <a:gd name="T19" fmla="*/ 34 h 60"/>
                <a:gd name="T20" fmla="*/ 4 w 423"/>
                <a:gd name="T21" fmla="*/ 30 h 60"/>
                <a:gd name="T22" fmla="*/ 6 w 423"/>
                <a:gd name="T23" fmla="*/ 18 h 60"/>
                <a:gd name="T24" fmla="*/ 6 w 423"/>
                <a:gd name="T25" fmla="*/ 6 h 60"/>
                <a:gd name="T26" fmla="*/ 0 w 423"/>
                <a:gd name="T2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3" h="60">
                  <a:moveTo>
                    <a:pt x="0" y="0"/>
                  </a:moveTo>
                  <a:lnTo>
                    <a:pt x="170" y="15"/>
                  </a:lnTo>
                  <a:lnTo>
                    <a:pt x="289" y="26"/>
                  </a:lnTo>
                  <a:lnTo>
                    <a:pt x="423" y="41"/>
                  </a:lnTo>
                  <a:lnTo>
                    <a:pt x="244" y="45"/>
                  </a:lnTo>
                  <a:lnTo>
                    <a:pt x="207" y="45"/>
                  </a:lnTo>
                  <a:lnTo>
                    <a:pt x="229" y="56"/>
                  </a:lnTo>
                  <a:lnTo>
                    <a:pt x="211" y="60"/>
                  </a:lnTo>
                  <a:lnTo>
                    <a:pt x="15" y="60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18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6415088" y="2505075"/>
              <a:ext cx="265112" cy="60325"/>
            </a:xfrm>
            <a:custGeom>
              <a:avLst/>
              <a:gdLst>
                <a:gd name="T0" fmla="*/ 44 w 333"/>
                <a:gd name="T1" fmla="*/ 0 h 75"/>
                <a:gd name="T2" fmla="*/ 256 w 333"/>
                <a:gd name="T3" fmla="*/ 3 h 75"/>
                <a:gd name="T4" fmla="*/ 296 w 333"/>
                <a:gd name="T5" fmla="*/ 33 h 75"/>
                <a:gd name="T6" fmla="*/ 333 w 333"/>
                <a:gd name="T7" fmla="*/ 63 h 75"/>
                <a:gd name="T8" fmla="*/ 278 w 333"/>
                <a:gd name="T9" fmla="*/ 71 h 75"/>
                <a:gd name="T10" fmla="*/ 185 w 333"/>
                <a:gd name="T11" fmla="*/ 75 h 75"/>
                <a:gd name="T12" fmla="*/ 177 w 333"/>
                <a:gd name="T13" fmla="*/ 56 h 75"/>
                <a:gd name="T14" fmla="*/ 0 w 333"/>
                <a:gd name="T15" fmla="*/ 60 h 75"/>
                <a:gd name="T16" fmla="*/ 18 w 333"/>
                <a:gd name="T17" fmla="*/ 36 h 75"/>
                <a:gd name="T18" fmla="*/ 23 w 333"/>
                <a:gd name="T19" fmla="*/ 30 h 75"/>
                <a:gd name="T20" fmla="*/ 33 w 333"/>
                <a:gd name="T21" fmla="*/ 16 h 75"/>
                <a:gd name="T22" fmla="*/ 41 w 333"/>
                <a:gd name="T23" fmla="*/ 2 h 75"/>
                <a:gd name="T24" fmla="*/ 44 w 333"/>
                <a:gd name="T2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3" h="75">
                  <a:moveTo>
                    <a:pt x="44" y="0"/>
                  </a:moveTo>
                  <a:lnTo>
                    <a:pt x="256" y="3"/>
                  </a:lnTo>
                  <a:lnTo>
                    <a:pt x="296" y="33"/>
                  </a:lnTo>
                  <a:lnTo>
                    <a:pt x="333" y="63"/>
                  </a:lnTo>
                  <a:lnTo>
                    <a:pt x="278" y="71"/>
                  </a:lnTo>
                  <a:lnTo>
                    <a:pt x="185" y="75"/>
                  </a:lnTo>
                  <a:lnTo>
                    <a:pt x="177" y="56"/>
                  </a:lnTo>
                  <a:lnTo>
                    <a:pt x="0" y="60"/>
                  </a:lnTo>
                  <a:lnTo>
                    <a:pt x="18" y="36"/>
                  </a:lnTo>
                  <a:lnTo>
                    <a:pt x="23" y="30"/>
                  </a:lnTo>
                  <a:lnTo>
                    <a:pt x="33" y="16"/>
                  </a:lnTo>
                  <a:lnTo>
                    <a:pt x="41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6418263" y="2566988"/>
              <a:ext cx="144462" cy="80963"/>
            </a:xfrm>
            <a:custGeom>
              <a:avLst/>
              <a:gdLst>
                <a:gd name="T0" fmla="*/ 0 w 182"/>
                <a:gd name="T1" fmla="*/ 3 h 100"/>
                <a:gd name="T2" fmla="*/ 178 w 182"/>
                <a:gd name="T3" fmla="*/ 0 h 100"/>
                <a:gd name="T4" fmla="*/ 182 w 182"/>
                <a:gd name="T5" fmla="*/ 67 h 100"/>
                <a:gd name="T6" fmla="*/ 34 w 182"/>
                <a:gd name="T7" fmla="*/ 100 h 100"/>
                <a:gd name="T8" fmla="*/ 0 w 182"/>
                <a:gd name="T9" fmla="*/ 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00">
                  <a:moveTo>
                    <a:pt x="0" y="3"/>
                  </a:moveTo>
                  <a:lnTo>
                    <a:pt x="178" y="0"/>
                  </a:lnTo>
                  <a:lnTo>
                    <a:pt x="182" y="67"/>
                  </a:lnTo>
                  <a:lnTo>
                    <a:pt x="34" y="10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6372225" y="2070100"/>
              <a:ext cx="596900" cy="328613"/>
            </a:xfrm>
            <a:custGeom>
              <a:avLst/>
              <a:gdLst>
                <a:gd name="T0" fmla="*/ 551 w 752"/>
                <a:gd name="T1" fmla="*/ 0 h 414"/>
                <a:gd name="T2" fmla="*/ 189 w 752"/>
                <a:gd name="T3" fmla="*/ 324 h 414"/>
                <a:gd name="T4" fmla="*/ 0 w 752"/>
                <a:gd name="T5" fmla="*/ 391 h 414"/>
                <a:gd name="T6" fmla="*/ 414 w 752"/>
                <a:gd name="T7" fmla="*/ 414 h 414"/>
                <a:gd name="T8" fmla="*/ 381 w 752"/>
                <a:gd name="T9" fmla="*/ 399 h 414"/>
                <a:gd name="T10" fmla="*/ 458 w 752"/>
                <a:gd name="T11" fmla="*/ 399 h 414"/>
                <a:gd name="T12" fmla="*/ 566 w 752"/>
                <a:gd name="T13" fmla="*/ 409 h 414"/>
                <a:gd name="T14" fmla="*/ 573 w 752"/>
                <a:gd name="T15" fmla="*/ 372 h 414"/>
                <a:gd name="T16" fmla="*/ 543 w 752"/>
                <a:gd name="T17" fmla="*/ 372 h 414"/>
                <a:gd name="T18" fmla="*/ 573 w 752"/>
                <a:gd name="T19" fmla="*/ 361 h 414"/>
                <a:gd name="T20" fmla="*/ 600 w 752"/>
                <a:gd name="T21" fmla="*/ 361 h 414"/>
                <a:gd name="T22" fmla="*/ 604 w 752"/>
                <a:gd name="T23" fmla="*/ 336 h 414"/>
                <a:gd name="T24" fmla="*/ 250 w 752"/>
                <a:gd name="T25" fmla="*/ 324 h 414"/>
                <a:gd name="T26" fmla="*/ 570 w 752"/>
                <a:gd name="T27" fmla="*/ 25 h 414"/>
                <a:gd name="T28" fmla="*/ 744 w 752"/>
                <a:gd name="T29" fmla="*/ 25 h 414"/>
                <a:gd name="T30" fmla="*/ 752 w 752"/>
                <a:gd name="T31" fmla="*/ 1 h 414"/>
                <a:gd name="T32" fmla="*/ 551 w 752"/>
                <a:gd name="T33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2" h="414">
                  <a:moveTo>
                    <a:pt x="551" y="0"/>
                  </a:moveTo>
                  <a:lnTo>
                    <a:pt x="189" y="324"/>
                  </a:lnTo>
                  <a:lnTo>
                    <a:pt x="0" y="391"/>
                  </a:lnTo>
                  <a:lnTo>
                    <a:pt x="414" y="414"/>
                  </a:lnTo>
                  <a:lnTo>
                    <a:pt x="381" y="399"/>
                  </a:lnTo>
                  <a:lnTo>
                    <a:pt x="458" y="399"/>
                  </a:lnTo>
                  <a:lnTo>
                    <a:pt x="566" y="409"/>
                  </a:lnTo>
                  <a:lnTo>
                    <a:pt x="573" y="372"/>
                  </a:lnTo>
                  <a:lnTo>
                    <a:pt x="543" y="372"/>
                  </a:lnTo>
                  <a:lnTo>
                    <a:pt x="573" y="361"/>
                  </a:lnTo>
                  <a:lnTo>
                    <a:pt x="600" y="361"/>
                  </a:lnTo>
                  <a:lnTo>
                    <a:pt x="604" y="336"/>
                  </a:lnTo>
                  <a:lnTo>
                    <a:pt x="250" y="324"/>
                  </a:lnTo>
                  <a:lnTo>
                    <a:pt x="570" y="25"/>
                  </a:lnTo>
                  <a:lnTo>
                    <a:pt x="744" y="25"/>
                  </a:lnTo>
                  <a:lnTo>
                    <a:pt x="752" y="1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6586538" y="2093913"/>
              <a:ext cx="315912" cy="233363"/>
            </a:xfrm>
            <a:custGeom>
              <a:avLst/>
              <a:gdLst>
                <a:gd name="T0" fmla="*/ 309 w 400"/>
                <a:gd name="T1" fmla="*/ 0 h 295"/>
                <a:gd name="T2" fmla="*/ 0 w 400"/>
                <a:gd name="T3" fmla="*/ 290 h 295"/>
                <a:gd name="T4" fmla="*/ 187 w 400"/>
                <a:gd name="T5" fmla="*/ 295 h 295"/>
                <a:gd name="T6" fmla="*/ 400 w 400"/>
                <a:gd name="T7" fmla="*/ 1 h 295"/>
                <a:gd name="T8" fmla="*/ 309 w 400"/>
                <a:gd name="T9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95">
                  <a:moveTo>
                    <a:pt x="309" y="0"/>
                  </a:moveTo>
                  <a:lnTo>
                    <a:pt x="0" y="290"/>
                  </a:lnTo>
                  <a:lnTo>
                    <a:pt x="187" y="295"/>
                  </a:lnTo>
                  <a:lnTo>
                    <a:pt x="400" y="1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6604000" y="2098675"/>
              <a:ext cx="284162" cy="223838"/>
            </a:xfrm>
            <a:custGeom>
              <a:avLst/>
              <a:gdLst>
                <a:gd name="T0" fmla="*/ 295 w 358"/>
                <a:gd name="T1" fmla="*/ 4 h 283"/>
                <a:gd name="T2" fmla="*/ 0 w 358"/>
                <a:gd name="T3" fmla="*/ 281 h 283"/>
                <a:gd name="T4" fmla="*/ 146 w 358"/>
                <a:gd name="T5" fmla="*/ 283 h 283"/>
                <a:gd name="T6" fmla="*/ 358 w 358"/>
                <a:gd name="T7" fmla="*/ 0 h 283"/>
                <a:gd name="T8" fmla="*/ 295 w 358"/>
                <a:gd name="T9" fmla="*/ 4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283">
                  <a:moveTo>
                    <a:pt x="295" y="4"/>
                  </a:moveTo>
                  <a:lnTo>
                    <a:pt x="0" y="281"/>
                  </a:lnTo>
                  <a:lnTo>
                    <a:pt x="146" y="283"/>
                  </a:lnTo>
                  <a:lnTo>
                    <a:pt x="358" y="0"/>
                  </a:lnTo>
                  <a:lnTo>
                    <a:pt x="295" y="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6745288" y="2097088"/>
              <a:ext cx="203200" cy="233363"/>
            </a:xfrm>
            <a:custGeom>
              <a:avLst/>
              <a:gdLst>
                <a:gd name="T0" fmla="*/ 0 w 255"/>
                <a:gd name="T1" fmla="*/ 291 h 294"/>
                <a:gd name="T2" fmla="*/ 115 w 255"/>
                <a:gd name="T3" fmla="*/ 294 h 294"/>
                <a:gd name="T4" fmla="*/ 255 w 255"/>
                <a:gd name="T5" fmla="*/ 0 h 294"/>
                <a:gd name="T6" fmla="*/ 205 w 255"/>
                <a:gd name="T7" fmla="*/ 0 h 294"/>
                <a:gd name="T8" fmla="*/ 0 w 255"/>
                <a:gd name="T9" fmla="*/ 29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4">
                  <a:moveTo>
                    <a:pt x="0" y="291"/>
                  </a:moveTo>
                  <a:lnTo>
                    <a:pt x="115" y="294"/>
                  </a:lnTo>
                  <a:lnTo>
                    <a:pt x="255" y="0"/>
                  </a:lnTo>
                  <a:lnTo>
                    <a:pt x="205" y="0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751638" y="2097088"/>
              <a:ext cx="190500" cy="233363"/>
            </a:xfrm>
            <a:custGeom>
              <a:avLst/>
              <a:gdLst>
                <a:gd name="T0" fmla="*/ 0 w 240"/>
                <a:gd name="T1" fmla="*/ 286 h 294"/>
                <a:gd name="T2" fmla="*/ 86 w 240"/>
                <a:gd name="T3" fmla="*/ 294 h 294"/>
                <a:gd name="T4" fmla="*/ 240 w 240"/>
                <a:gd name="T5" fmla="*/ 0 h 294"/>
                <a:gd name="T6" fmla="*/ 200 w 240"/>
                <a:gd name="T7" fmla="*/ 0 h 294"/>
                <a:gd name="T8" fmla="*/ 0 w 240"/>
                <a:gd name="T9" fmla="*/ 286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94">
                  <a:moveTo>
                    <a:pt x="0" y="286"/>
                  </a:moveTo>
                  <a:lnTo>
                    <a:pt x="86" y="294"/>
                  </a:lnTo>
                  <a:lnTo>
                    <a:pt x="240" y="0"/>
                  </a:lnTo>
                  <a:lnTo>
                    <a:pt x="200" y="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6367463" y="2435225"/>
              <a:ext cx="71437" cy="28575"/>
            </a:xfrm>
            <a:custGeom>
              <a:avLst/>
              <a:gdLst>
                <a:gd name="T0" fmla="*/ 0 w 91"/>
                <a:gd name="T1" fmla="*/ 4 h 35"/>
                <a:gd name="T2" fmla="*/ 83 w 91"/>
                <a:gd name="T3" fmla="*/ 0 h 35"/>
                <a:gd name="T4" fmla="*/ 91 w 91"/>
                <a:gd name="T5" fmla="*/ 32 h 35"/>
                <a:gd name="T6" fmla="*/ 19 w 91"/>
                <a:gd name="T7" fmla="*/ 35 h 35"/>
                <a:gd name="T8" fmla="*/ 16 w 91"/>
                <a:gd name="T9" fmla="*/ 30 h 35"/>
                <a:gd name="T10" fmla="*/ 10 w 91"/>
                <a:gd name="T11" fmla="*/ 18 h 35"/>
                <a:gd name="T12" fmla="*/ 3 w 91"/>
                <a:gd name="T13" fmla="*/ 8 h 35"/>
                <a:gd name="T14" fmla="*/ 0 w 91"/>
                <a:gd name="T15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35">
                  <a:moveTo>
                    <a:pt x="0" y="4"/>
                  </a:moveTo>
                  <a:lnTo>
                    <a:pt x="83" y="0"/>
                  </a:lnTo>
                  <a:lnTo>
                    <a:pt x="91" y="32"/>
                  </a:lnTo>
                  <a:lnTo>
                    <a:pt x="19" y="35"/>
                  </a:lnTo>
                  <a:lnTo>
                    <a:pt x="16" y="30"/>
                  </a:lnTo>
                  <a:lnTo>
                    <a:pt x="10" y="18"/>
                  </a:lnTo>
                  <a:lnTo>
                    <a:pt x="3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6097588" y="2438400"/>
              <a:ext cx="258762" cy="17463"/>
            </a:xfrm>
            <a:custGeom>
              <a:avLst/>
              <a:gdLst>
                <a:gd name="T0" fmla="*/ 0 w 326"/>
                <a:gd name="T1" fmla="*/ 1 h 22"/>
                <a:gd name="T2" fmla="*/ 324 w 326"/>
                <a:gd name="T3" fmla="*/ 0 h 22"/>
                <a:gd name="T4" fmla="*/ 326 w 326"/>
                <a:gd name="T5" fmla="*/ 20 h 22"/>
                <a:gd name="T6" fmla="*/ 2 w 326"/>
                <a:gd name="T7" fmla="*/ 22 h 22"/>
                <a:gd name="T8" fmla="*/ 0 w 326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22">
                  <a:moveTo>
                    <a:pt x="0" y="1"/>
                  </a:moveTo>
                  <a:lnTo>
                    <a:pt x="324" y="0"/>
                  </a:lnTo>
                  <a:lnTo>
                    <a:pt x="326" y="20"/>
                  </a:lnTo>
                  <a:lnTo>
                    <a:pt x="2" y="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6097588" y="2444750"/>
              <a:ext cx="257175" cy="4763"/>
            </a:xfrm>
            <a:custGeom>
              <a:avLst/>
              <a:gdLst>
                <a:gd name="T0" fmla="*/ 0 w 325"/>
                <a:gd name="T1" fmla="*/ 0 h 7"/>
                <a:gd name="T2" fmla="*/ 325 w 325"/>
                <a:gd name="T3" fmla="*/ 1 h 7"/>
                <a:gd name="T4" fmla="*/ 319 w 325"/>
                <a:gd name="T5" fmla="*/ 7 h 7"/>
                <a:gd name="T6" fmla="*/ 1 w 325"/>
                <a:gd name="T7" fmla="*/ 7 h 7"/>
                <a:gd name="T8" fmla="*/ 0 w 325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7">
                  <a:moveTo>
                    <a:pt x="0" y="0"/>
                  </a:moveTo>
                  <a:lnTo>
                    <a:pt x="325" y="1"/>
                  </a:lnTo>
                  <a:lnTo>
                    <a:pt x="319" y="7"/>
                  </a:lnTo>
                  <a:lnTo>
                    <a:pt x="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983288" y="2438400"/>
              <a:ext cx="111125" cy="19050"/>
            </a:xfrm>
            <a:custGeom>
              <a:avLst/>
              <a:gdLst>
                <a:gd name="T0" fmla="*/ 5 w 140"/>
                <a:gd name="T1" fmla="*/ 23 h 26"/>
                <a:gd name="T2" fmla="*/ 0 w 140"/>
                <a:gd name="T3" fmla="*/ 15 h 26"/>
                <a:gd name="T4" fmla="*/ 10 w 140"/>
                <a:gd name="T5" fmla="*/ 4 h 26"/>
                <a:gd name="T6" fmla="*/ 93 w 140"/>
                <a:gd name="T7" fmla="*/ 0 h 26"/>
                <a:gd name="T8" fmla="*/ 93 w 140"/>
                <a:gd name="T9" fmla="*/ 7 h 26"/>
                <a:gd name="T10" fmla="*/ 100 w 140"/>
                <a:gd name="T11" fmla="*/ 7 h 26"/>
                <a:gd name="T12" fmla="*/ 100 w 140"/>
                <a:gd name="T13" fmla="*/ 0 h 26"/>
                <a:gd name="T14" fmla="*/ 139 w 140"/>
                <a:gd name="T15" fmla="*/ 0 h 26"/>
                <a:gd name="T16" fmla="*/ 140 w 140"/>
                <a:gd name="T17" fmla="*/ 23 h 26"/>
                <a:gd name="T18" fmla="*/ 102 w 140"/>
                <a:gd name="T19" fmla="*/ 23 h 26"/>
                <a:gd name="T20" fmla="*/ 102 w 140"/>
                <a:gd name="T21" fmla="*/ 13 h 26"/>
                <a:gd name="T22" fmla="*/ 96 w 140"/>
                <a:gd name="T23" fmla="*/ 13 h 26"/>
                <a:gd name="T24" fmla="*/ 96 w 140"/>
                <a:gd name="T25" fmla="*/ 22 h 26"/>
                <a:gd name="T26" fmla="*/ 60 w 140"/>
                <a:gd name="T27" fmla="*/ 23 h 26"/>
                <a:gd name="T28" fmla="*/ 23 w 140"/>
                <a:gd name="T29" fmla="*/ 26 h 26"/>
                <a:gd name="T30" fmla="*/ 5 w 140"/>
                <a:gd name="T31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0" h="26">
                  <a:moveTo>
                    <a:pt x="5" y="23"/>
                  </a:moveTo>
                  <a:lnTo>
                    <a:pt x="0" y="15"/>
                  </a:lnTo>
                  <a:lnTo>
                    <a:pt x="10" y="4"/>
                  </a:lnTo>
                  <a:lnTo>
                    <a:pt x="93" y="0"/>
                  </a:lnTo>
                  <a:lnTo>
                    <a:pt x="93" y="7"/>
                  </a:lnTo>
                  <a:lnTo>
                    <a:pt x="100" y="7"/>
                  </a:lnTo>
                  <a:lnTo>
                    <a:pt x="100" y="0"/>
                  </a:lnTo>
                  <a:lnTo>
                    <a:pt x="139" y="0"/>
                  </a:lnTo>
                  <a:lnTo>
                    <a:pt x="140" y="23"/>
                  </a:lnTo>
                  <a:lnTo>
                    <a:pt x="102" y="23"/>
                  </a:lnTo>
                  <a:lnTo>
                    <a:pt x="102" y="13"/>
                  </a:lnTo>
                  <a:lnTo>
                    <a:pt x="96" y="13"/>
                  </a:lnTo>
                  <a:lnTo>
                    <a:pt x="96" y="22"/>
                  </a:lnTo>
                  <a:lnTo>
                    <a:pt x="60" y="23"/>
                  </a:lnTo>
                  <a:lnTo>
                    <a:pt x="23" y="26"/>
                  </a:lnTo>
                  <a:lnTo>
                    <a:pt x="5" y="2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984875" y="2438400"/>
              <a:ext cx="106362" cy="15875"/>
            </a:xfrm>
            <a:custGeom>
              <a:avLst/>
              <a:gdLst>
                <a:gd name="T0" fmla="*/ 11 w 134"/>
                <a:gd name="T1" fmla="*/ 7 h 20"/>
                <a:gd name="T2" fmla="*/ 0 w 134"/>
                <a:gd name="T3" fmla="*/ 12 h 20"/>
                <a:gd name="T4" fmla="*/ 6 w 134"/>
                <a:gd name="T5" fmla="*/ 20 h 20"/>
                <a:gd name="T6" fmla="*/ 89 w 134"/>
                <a:gd name="T7" fmla="*/ 20 h 20"/>
                <a:gd name="T8" fmla="*/ 85 w 134"/>
                <a:gd name="T9" fmla="*/ 10 h 20"/>
                <a:gd name="T10" fmla="*/ 98 w 134"/>
                <a:gd name="T11" fmla="*/ 10 h 20"/>
                <a:gd name="T12" fmla="*/ 100 w 134"/>
                <a:gd name="T13" fmla="*/ 19 h 20"/>
                <a:gd name="T14" fmla="*/ 134 w 134"/>
                <a:gd name="T15" fmla="*/ 19 h 20"/>
                <a:gd name="T16" fmla="*/ 134 w 134"/>
                <a:gd name="T17" fmla="*/ 3 h 20"/>
                <a:gd name="T18" fmla="*/ 98 w 134"/>
                <a:gd name="T19" fmla="*/ 3 h 20"/>
                <a:gd name="T20" fmla="*/ 88 w 134"/>
                <a:gd name="T21" fmla="*/ 8 h 20"/>
                <a:gd name="T22" fmla="*/ 85 w 134"/>
                <a:gd name="T23" fmla="*/ 0 h 20"/>
                <a:gd name="T24" fmla="*/ 11 w 134"/>
                <a:gd name="T25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" h="20">
                  <a:moveTo>
                    <a:pt x="11" y="7"/>
                  </a:moveTo>
                  <a:lnTo>
                    <a:pt x="0" y="12"/>
                  </a:lnTo>
                  <a:lnTo>
                    <a:pt x="6" y="20"/>
                  </a:lnTo>
                  <a:lnTo>
                    <a:pt x="89" y="20"/>
                  </a:lnTo>
                  <a:lnTo>
                    <a:pt x="85" y="10"/>
                  </a:lnTo>
                  <a:lnTo>
                    <a:pt x="98" y="10"/>
                  </a:lnTo>
                  <a:lnTo>
                    <a:pt x="100" y="19"/>
                  </a:lnTo>
                  <a:lnTo>
                    <a:pt x="134" y="19"/>
                  </a:lnTo>
                  <a:lnTo>
                    <a:pt x="134" y="3"/>
                  </a:lnTo>
                  <a:lnTo>
                    <a:pt x="98" y="3"/>
                  </a:lnTo>
                  <a:lnTo>
                    <a:pt x="88" y="8"/>
                  </a:lnTo>
                  <a:lnTo>
                    <a:pt x="85" y="0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405438" y="2354263"/>
              <a:ext cx="1350962" cy="112713"/>
            </a:xfrm>
            <a:custGeom>
              <a:avLst/>
              <a:gdLst>
                <a:gd name="T0" fmla="*/ 8 w 1700"/>
                <a:gd name="T1" fmla="*/ 67 h 143"/>
                <a:gd name="T2" fmla="*/ 101 w 1700"/>
                <a:gd name="T3" fmla="*/ 46 h 143"/>
                <a:gd name="T4" fmla="*/ 102 w 1700"/>
                <a:gd name="T5" fmla="*/ 57 h 143"/>
                <a:gd name="T6" fmla="*/ 363 w 1700"/>
                <a:gd name="T7" fmla="*/ 46 h 143"/>
                <a:gd name="T8" fmla="*/ 426 w 1700"/>
                <a:gd name="T9" fmla="*/ 46 h 143"/>
                <a:gd name="T10" fmla="*/ 429 w 1700"/>
                <a:gd name="T11" fmla="*/ 61 h 143"/>
                <a:gd name="T12" fmla="*/ 447 w 1700"/>
                <a:gd name="T13" fmla="*/ 62 h 143"/>
                <a:gd name="T14" fmla="*/ 469 w 1700"/>
                <a:gd name="T15" fmla="*/ 43 h 143"/>
                <a:gd name="T16" fmla="*/ 431 w 1700"/>
                <a:gd name="T17" fmla="*/ 34 h 143"/>
                <a:gd name="T18" fmla="*/ 153 w 1700"/>
                <a:gd name="T19" fmla="*/ 45 h 143"/>
                <a:gd name="T20" fmla="*/ 165 w 1700"/>
                <a:gd name="T21" fmla="*/ 36 h 143"/>
                <a:gd name="T22" fmla="*/ 397 w 1700"/>
                <a:gd name="T23" fmla="*/ 23 h 143"/>
                <a:gd name="T24" fmla="*/ 441 w 1700"/>
                <a:gd name="T25" fmla="*/ 9 h 143"/>
                <a:gd name="T26" fmla="*/ 488 w 1700"/>
                <a:gd name="T27" fmla="*/ 15 h 143"/>
                <a:gd name="T28" fmla="*/ 539 w 1700"/>
                <a:gd name="T29" fmla="*/ 9 h 143"/>
                <a:gd name="T30" fmla="*/ 597 w 1700"/>
                <a:gd name="T31" fmla="*/ 0 h 143"/>
                <a:gd name="T32" fmla="*/ 654 w 1700"/>
                <a:gd name="T33" fmla="*/ 9 h 143"/>
                <a:gd name="T34" fmla="*/ 1154 w 1700"/>
                <a:gd name="T35" fmla="*/ 52 h 143"/>
                <a:gd name="T36" fmla="*/ 1204 w 1700"/>
                <a:gd name="T37" fmla="*/ 50 h 143"/>
                <a:gd name="T38" fmla="*/ 1276 w 1700"/>
                <a:gd name="T39" fmla="*/ 50 h 143"/>
                <a:gd name="T40" fmla="*/ 1379 w 1700"/>
                <a:gd name="T41" fmla="*/ 50 h 143"/>
                <a:gd name="T42" fmla="*/ 1412 w 1700"/>
                <a:gd name="T43" fmla="*/ 75 h 143"/>
                <a:gd name="T44" fmla="*/ 1540 w 1700"/>
                <a:gd name="T45" fmla="*/ 83 h 143"/>
                <a:gd name="T46" fmla="*/ 1604 w 1700"/>
                <a:gd name="T47" fmla="*/ 103 h 143"/>
                <a:gd name="T48" fmla="*/ 1700 w 1700"/>
                <a:gd name="T49" fmla="*/ 109 h 143"/>
                <a:gd name="T50" fmla="*/ 1700 w 1700"/>
                <a:gd name="T51" fmla="*/ 140 h 143"/>
                <a:gd name="T52" fmla="*/ 1302 w 1700"/>
                <a:gd name="T53" fmla="*/ 109 h 143"/>
                <a:gd name="T54" fmla="*/ 1298 w 1700"/>
                <a:gd name="T55" fmla="*/ 67 h 143"/>
                <a:gd name="T56" fmla="*/ 1223 w 1700"/>
                <a:gd name="T57" fmla="*/ 67 h 143"/>
                <a:gd name="T58" fmla="*/ 1199 w 1700"/>
                <a:gd name="T59" fmla="*/ 89 h 143"/>
                <a:gd name="T60" fmla="*/ 916 w 1700"/>
                <a:gd name="T61" fmla="*/ 95 h 143"/>
                <a:gd name="T62" fmla="*/ 764 w 1700"/>
                <a:gd name="T63" fmla="*/ 97 h 143"/>
                <a:gd name="T64" fmla="*/ 758 w 1700"/>
                <a:gd name="T65" fmla="*/ 75 h 143"/>
                <a:gd name="T66" fmla="*/ 713 w 1700"/>
                <a:gd name="T67" fmla="*/ 72 h 143"/>
                <a:gd name="T68" fmla="*/ 713 w 1700"/>
                <a:gd name="T69" fmla="*/ 103 h 143"/>
                <a:gd name="T70" fmla="*/ 576 w 1700"/>
                <a:gd name="T71" fmla="*/ 104 h 143"/>
                <a:gd name="T72" fmla="*/ 574 w 1700"/>
                <a:gd name="T73" fmla="*/ 89 h 143"/>
                <a:gd name="T74" fmla="*/ 455 w 1700"/>
                <a:gd name="T75" fmla="*/ 82 h 143"/>
                <a:gd name="T76" fmla="*/ 422 w 1700"/>
                <a:gd name="T77" fmla="*/ 82 h 143"/>
                <a:gd name="T78" fmla="*/ 387 w 1700"/>
                <a:gd name="T79" fmla="*/ 97 h 143"/>
                <a:gd name="T80" fmla="*/ 445 w 1700"/>
                <a:gd name="T81" fmla="*/ 106 h 143"/>
                <a:gd name="T82" fmla="*/ 567 w 1700"/>
                <a:gd name="T83" fmla="*/ 113 h 143"/>
                <a:gd name="T84" fmla="*/ 683 w 1700"/>
                <a:gd name="T85" fmla="*/ 120 h 143"/>
                <a:gd name="T86" fmla="*/ 629 w 1700"/>
                <a:gd name="T87" fmla="*/ 125 h 143"/>
                <a:gd name="T88" fmla="*/ 159 w 1700"/>
                <a:gd name="T89" fmla="*/ 109 h 143"/>
                <a:gd name="T90" fmla="*/ 159 w 1700"/>
                <a:gd name="T91" fmla="*/ 84 h 143"/>
                <a:gd name="T92" fmla="*/ 102 w 1700"/>
                <a:gd name="T93" fmla="*/ 84 h 143"/>
                <a:gd name="T94" fmla="*/ 102 w 1700"/>
                <a:gd name="T95" fmla="*/ 115 h 143"/>
                <a:gd name="T96" fmla="*/ 303 w 1700"/>
                <a:gd name="T97" fmla="*/ 125 h 143"/>
                <a:gd name="T98" fmla="*/ 378 w 1700"/>
                <a:gd name="T99" fmla="*/ 132 h 143"/>
                <a:gd name="T100" fmla="*/ 403 w 1700"/>
                <a:gd name="T101" fmla="*/ 143 h 143"/>
                <a:gd name="T102" fmla="*/ 257 w 1700"/>
                <a:gd name="T103" fmla="*/ 138 h 143"/>
                <a:gd name="T104" fmla="*/ 17 w 1700"/>
                <a:gd name="T105" fmla="*/ 138 h 143"/>
                <a:gd name="T106" fmla="*/ 0 w 1700"/>
                <a:gd name="T107" fmla="*/ 125 h 143"/>
                <a:gd name="T108" fmla="*/ 2 w 1700"/>
                <a:gd name="T109" fmla="*/ 87 h 143"/>
                <a:gd name="T110" fmla="*/ 3 w 1700"/>
                <a:gd name="T111" fmla="*/ 84 h 143"/>
                <a:gd name="T112" fmla="*/ 6 w 1700"/>
                <a:gd name="T113" fmla="*/ 79 h 143"/>
                <a:gd name="T114" fmla="*/ 8 w 1700"/>
                <a:gd name="T115" fmla="*/ 73 h 143"/>
                <a:gd name="T116" fmla="*/ 8 w 1700"/>
                <a:gd name="T117" fmla="*/ 6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00" h="143">
                  <a:moveTo>
                    <a:pt x="8" y="67"/>
                  </a:moveTo>
                  <a:lnTo>
                    <a:pt x="101" y="46"/>
                  </a:lnTo>
                  <a:lnTo>
                    <a:pt x="102" y="57"/>
                  </a:lnTo>
                  <a:lnTo>
                    <a:pt x="363" y="46"/>
                  </a:lnTo>
                  <a:lnTo>
                    <a:pt x="426" y="46"/>
                  </a:lnTo>
                  <a:lnTo>
                    <a:pt x="429" y="61"/>
                  </a:lnTo>
                  <a:lnTo>
                    <a:pt x="447" y="62"/>
                  </a:lnTo>
                  <a:lnTo>
                    <a:pt x="469" y="43"/>
                  </a:lnTo>
                  <a:lnTo>
                    <a:pt x="431" y="34"/>
                  </a:lnTo>
                  <a:lnTo>
                    <a:pt x="153" y="45"/>
                  </a:lnTo>
                  <a:lnTo>
                    <a:pt x="165" y="36"/>
                  </a:lnTo>
                  <a:lnTo>
                    <a:pt x="397" y="23"/>
                  </a:lnTo>
                  <a:lnTo>
                    <a:pt x="441" y="9"/>
                  </a:lnTo>
                  <a:lnTo>
                    <a:pt x="488" y="15"/>
                  </a:lnTo>
                  <a:lnTo>
                    <a:pt x="539" y="9"/>
                  </a:lnTo>
                  <a:lnTo>
                    <a:pt x="597" y="0"/>
                  </a:lnTo>
                  <a:lnTo>
                    <a:pt x="654" y="9"/>
                  </a:lnTo>
                  <a:lnTo>
                    <a:pt x="1154" y="52"/>
                  </a:lnTo>
                  <a:lnTo>
                    <a:pt x="1204" y="50"/>
                  </a:lnTo>
                  <a:lnTo>
                    <a:pt x="1276" y="50"/>
                  </a:lnTo>
                  <a:lnTo>
                    <a:pt x="1379" y="50"/>
                  </a:lnTo>
                  <a:lnTo>
                    <a:pt x="1412" y="75"/>
                  </a:lnTo>
                  <a:lnTo>
                    <a:pt x="1540" y="83"/>
                  </a:lnTo>
                  <a:lnTo>
                    <a:pt x="1604" y="103"/>
                  </a:lnTo>
                  <a:lnTo>
                    <a:pt x="1700" y="109"/>
                  </a:lnTo>
                  <a:lnTo>
                    <a:pt x="1700" y="140"/>
                  </a:lnTo>
                  <a:lnTo>
                    <a:pt x="1302" y="109"/>
                  </a:lnTo>
                  <a:lnTo>
                    <a:pt x="1298" y="67"/>
                  </a:lnTo>
                  <a:lnTo>
                    <a:pt x="1223" y="67"/>
                  </a:lnTo>
                  <a:lnTo>
                    <a:pt x="1199" y="89"/>
                  </a:lnTo>
                  <a:lnTo>
                    <a:pt x="916" y="95"/>
                  </a:lnTo>
                  <a:lnTo>
                    <a:pt x="764" y="97"/>
                  </a:lnTo>
                  <a:lnTo>
                    <a:pt x="758" y="75"/>
                  </a:lnTo>
                  <a:lnTo>
                    <a:pt x="713" y="72"/>
                  </a:lnTo>
                  <a:lnTo>
                    <a:pt x="713" y="103"/>
                  </a:lnTo>
                  <a:lnTo>
                    <a:pt x="576" y="104"/>
                  </a:lnTo>
                  <a:lnTo>
                    <a:pt x="574" y="89"/>
                  </a:lnTo>
                  <a:lnTo>
                    <a:pt x="455" y="82"/>
                  </a:lnTo>
                  <a:lnTo>
                    <a:pt x="422" y="82"/>
                  </a:lnTo>
                  <a:lnTo>
                    <a:pt x="387" y="97"/>
                  </a:lnTo>
                  <a:lnTo>
                    <a:pt x="445" y="106"/>
                  </a:lnTo>
                  <a:lnTo>
                    <a:pt x="567" y="113"/>
                  </a:lnTo>
                  <a:lnTo>
                    <a:pt x="683" y="120"/>
                  </a:lnTo>
                  <a:lnTo>
                    <a:pt x="629" y="125"/>
                  </a:lnTo>
                  <a:lnTo>
                    <a:pt x="159" y="109"/>
                  </a:lnTo>
                  <a:lnTo>
                    <a:pt x="159" y="84"/>
                  </a:lnTo>
                  <a:lnTo>
                    <a:pt x="102" y="84"/>
                  </a:lnTo>
                  <a:lnTo>
                    <a:pt x="102" y="115"/>
                  </a:lnTo>
                  <a:lnTo>
                    <a:pt x="303" y="125"/>
                  </a:lnTo>
                  <a:lnTo>
                    <a:pt x="378" y="132"/>
                  </a:lnTo>
                  <a:lnTo>
                    <a:pt x="403" y="143"/>
                  </a:lnTo>
                  <a:lnTo>
                    <a:pt x="257" y="138"/>
                  </a:lnTo>
                  <a:lnTo>
                    <a:pt x="17" y="138"/>
                  </a:lnTo>
                  <a:lnTo>
                    <a:pt x="0" y="125"/>
                  </a:lnTo>
                  <a:lnTo>
                    <a:pt x="2" y="87"/>
                  </a:lnTo>
                  <a:lnTo>
                    <a:pt x="3" y="84"/>
                  </a:lnTo>
                  <a:lnTo>
                    <a:pt x="6" y="79"/>
                  </a:lnTo>
                  <a:lnTo>
                    <a:pt x="8" y="73"/>
                  </a:lnTo>
                  <a:lnTo>
                    <a:pt x="8" y="6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5408613" y="2409825"/>
              <a:ext cx="323850" cy="49213"/>
            </a:xfrm>
            <a:custGeom>
              <a:avLst/>
              <a:gdLst>
                <a:gd name="T0" fmla="*/ 0 w 408"/>
                <a:gd name="T1" fmla="*/ 59 h 64"/>
                <a:gd name="T2" fmla="*/ 0 w 408"/>
                <a:gd name="T3" fmla="*/ 39 h 64"/>
                <a:gd name="T4" fmla="*/ 8 w 408"/>
                <a:gd name="T5" fmla="*/ 17 h 64"/>
                <a:gd name="T6" fmla="*/ 29 w 408"/>
                <a:gd name="T7" fmla="*/ 10 h 64"/>
                <a:gd name="T8" fmla="*/ 103 w 408"/>
                <a:gd name="T9" fmla="*/ 5 h 64"/>
                <a:gd name="T10" fmla="*/ 193 w 408"/>
                <a:gd name="T11" fmla="*/ 0 h 64"/>
                <a:gd name="T12" fmla="*/ 208 w 408"/>
                <a:gd name="T13" fmla="*/ 10 h 64"/>
                <a:gd name="T14" fmla="*/ 408 w 408"/>
                <a:gd name="T15" fmla="*/ 3 h 64"/>
                <a:gd name="T16" fmla="*/ 385 w 408"/>
                <a:gd name="T17" fmla="*/ 14 h 64"/>
                <a:gd name="T18" fmla="*/ 236 w 408"/>
                <a:gd name="T19" fmla="*/ 25 h 64"/>
                <a:gd name="T20" fmla="*/ 164 w 408"/>
                <a:gd name="T21" fmla="*/ 25 h 64"/>
                <a:gd name="T22" fmla="*/ 164 w 408"/>
                <a:gd name="T23" fmla="*/ 10 h 64"/>
                <a:gd name="T24" fmla="*/ 89 w 408"/>
                <a:gd name="T25" fmla="*/ 12 h 64"/>
                <a:gd name="T26" fmla="*/ 84 w 408"/>
                <a:gd name="T27" fmla="*/ 48 h 64"/>
                <a:gd name="T28" fmla="*/ 157 w 408"/>
                <a:gd name="T29" fmla="*/ 52 h 64"/>
                <a:gd name="T30" fmla="*/ 250 w 408"/>
                <a:gd name="T31" fmla="*/ 57 h 64"/>
                <a:gd name="T32" fmla="*/ 215 w 408"/>
                <a:gd name="T33" fmla="*/ 64 h 64"/>
                <a:gd name="T34" fmla="*/ 34 w 408"/>
                <a:gd name="T35" fmla="*/ 64 h 64"/>
                <a:gd name="T36" fmla="*/ 0 w 408"/>
                <a:gd name="T37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8" h="64">
                  <a:moveTo>
                    <a:pt x="0" y="59"/>
                  </a:moveTo>
                  <a:lnTo>
                    <a:pt x="0" y="39"/>
                  </a:lnTo>
                  <a:lnTo>
                    <a:pt x="8" y="17"/>
                  </a:lnTo>
                  <a:lnTo>
                    <a:pt x="29" y="10"/>
                  </a:lnTo>
                  <a:lnTo>
                    <a:pt x="103" y="5"/>
                  </a:lnTo>
                  <a:lnTo>
                    <a:pt x="193" y="0"/>
                  </a:lnTo>
                  <a:lnTo>
                    <a:pt x="208" y="10"/>
                  </a:lnTo>
                  <a:lnTo>
                    <a:pt x="408" y="3"/>
                  </a:lnTo>
                  <a:lnTo>
                    <a:pt x="385" y="14"/>
                  </a:lnTo>
                  <a:lnTo>
                    <a:pt x="236" y="25"/>
                  </a:lnTo>
                  <a:lnTo>
                    <a:pt x="164" y="25"/>
                  </a:lnTo>
                  <a:lnTo>
                    <a:pt x="164" y="10"/>
                  </a:lnTo>
                  <a:lnTo>
                    <a:pt x="89" y="12"/>
                  </a:lnTo>
                  <a:lnTo>
                    <a:pt x="84" y="48"/>
                  </a:lnTo>
                  <a:lnTo>
                    <a:pt x="157" y="52"/>
                  </a:lnTo>
                  <a:lnTo>
                    <a:pt x="250" y="57"/>
                  </a:lnTo>
                  <a:lnTo>
                    <a:pt x="215" y="64"/>
                  </a:lnTo>
                  <a:lnTo>
                    <a:pt x="34" y="64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5599113" y="2363788"/>
              <a:ext cx="361950" cy="26988"/>
            </a:xfrm>
            <a:custGeom>
              <a:avLst/>
              <a:gdLst>
                <a:gd name="T0" fmla="*/ 176 w 456"/>
                <a:gd name="T1" fmla="*/ 0 h 33"/>
                <a:gd name="T2" fmla="*/ 122 w 456"/>
                <a:gd name="T3" fmla="*/ 13 h 33"/>
                <a:gd name="T4" fmla="*/ 0 w 456"/>
                <a:gd name="T5" fmla="*/ 22 h 33"/>
                <a:gd name="T6" fmla="*/ 51 w 456"/>
                <a:gd name="T7" fmla="*/ 24 h 33"/>
                <a:gd name="T8" fmla="*/ 221 w 456"/>
                <a:gd name="T9" fmla="*/ 24 h 33"/>
                <a:gd name="T10" fmla="*/ 265 w 456"/>
                <a:gd name="T11" fmla="*/ 24 h 33"/>
                <a:gd name="T12" fmla="*/ 381 w 456"/>
                <a:gd name="T13" fmla="*/ 33 h 33"/>
                <a:gd name="T14" fmla="*/ 456 w 456"/>
                <a:gd name="T15" fmla="*/ 31 h 33"/>
                <a:gd name="T16" fmla="*/ 391 w 456"/>
                <a:gd name="T17" fmla="*/ 15 h 33"/>
                <a:gd name="T18" fmla="*/ 300 w 456"/>
                <a:gd name="T19" fmla="*/ 3 h 33"/>
                <a:gd name="T20" fmla="*/ 256 w 456"/>
                <a:gd name="T21" fmla="*/ 3 h 33"/>
                <a:gd name="T22" fmla="*/ 176 w 456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6" h="33">
                  <a:moveTo>
                    <a:pt x="176" y="0"/>
                  </a:moveTo>
                  <a:lnTo>
                    <a:pt x="122" y="13"/>
                  </a:lnTo>
                  <a:lnTo>
                    <a:pt x="0" y="22"/>
                  </a:lnTo>
                  <a:lnTo>
                    <a:pt x="51" y="24"/>
                  </a:lnTo>
                  <a:lnTo>
                    <a:pt x="221" y="24"/>
                  </a:lnTo>
                  <a:lnTo>
                    <a:pt x="265" y="24"/>
                  </a:lnTo>
                  <a:lnTo>
                    <a:pt x="381" y="33"/>
                  </a:lnTo>
                  <a:lnTo>
                    <a:pt x="456" y="31"/>
                  </a:lnTo>
                  <a:lnTo>
                    <a:pt x="391" y="15"/>
                  </a:lnTo>
                  <a:lnTo>
                    <a:pt x="300" y="3"/>
                  </a:lnTo>
                  <a:lnTo>
                    <a:pt x="256" y="3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5681663" y="2476500"/>
              <a:ext cx="450850" cy="73025"/>
            </a:xfrm>
            <a:custGeom>
              <a:avLst/>
              <a:gdLst>
                <a:gd name="T0" fmla="*/ 0 w 569"/>
                <a:gd name="T1" fmla="*/ 25 h 92"/>
                <a:gd name="T2" fmla="*/ 158 w 569"/>
                <a:gd name="T3" fmla="*/ 31 h 92"/>
                <a:gd name="T4" fmla="*/ 238 w 569"/>
                <a:gd name="T5" fmla="*/ 28 h 92"/>
                <a:gd name="T6" fmla="*/ 297 w 569"/>
                <a:gd name="T7" fmla="*/ 24 h 92"/>
                <a:gd name="T8" fmla="*/ 332 w 569"/>
                <a:gd name="T9" fmla="*/ 15 h 92"/>
                <a:gd name="T10" fmla="*/ 247 w 569"/>
                <a:gd name="T11" fmla="*/ 10 h 92"/>
                <a:gd name="T12" fmla="*/ 198 w 569"/>
                <a:gd name="T13" fmla="*/ 5 h 92"/>
                <a:gd name="T14" fmla="*/ 148 w 569"/>
                <a:gd name="T15" fmla="*/ 13 h 92"/>
                <a:gd name="T16" fmla="*/ 54 w 569"/>
                <a:gd name="T17" fmla="*/ 13 h 92"/>
                <a:gd name="T18" fmla="*/ 65 w 569"/>
                <a:gd name="T19" fmla="*/ 9 h 92"/>
                <a:gd name="T20" fmla="*/ 179 w 569"/>
                <a:gd name="T21" fmla="*/ 0 h 92"/>
                <a:gd name="T22" fmla="*/ 341 w 569"/>
                <a:gd name="T23" fmla="*/ 1 h 92"/>
                <a:gd name="T24" fmla="*/ 381 w 569"/>
                <a:gd name="T25" fmla="*/ 2 h 92"/>
                <a:gd name="T26" fmla="*/ 436 w 569"/>
                <a:gd name="T27" fmla="*/ 24 h 92"/>
                <a:gd name="T28" fmla="*/ 532 w 569"/>
                <a:gd name="T29" fmla="*/ 24 h 92"/>
                <a:gd name="T30" fmla="*/ 441 w 569"/>
                <a:gd name="T31" fmla="*/ 43 h 92"/>
                <a:gd name="T32" fmla="*/ 412 w 569"/>
                <a:gd name="T33" fmla="*/ 46 h 92"/>
                <a:gd name="T34" fmla="*/ 405 w 569"/>
                <a:gd name="T35" fmla="*/ 58 h 92"/>
                <a:gd name="T36" fmla="*/ 503 w 569"/>
                <a:gd name="T37" fmla="*/ 60 h 92"/>
                <a:gd name="T38" fmla="*/ 531 w 569"/>
                <a:gd name="T39" fmla="*/ 64 h 92"/>
                <a:gd name="T40" fmla="*/ 569 w 569"/>
                <a:gd name="T41" fmla="*/ 88 h 92"/>
                <a:gd name="T42" fmla="*/ 472 w 569"/>
                <a:gd name="T43" fmla="*/ 92 h 92"/>
                <a:gd name="T44" fmla="*/ 443 w 569"/>
                <a:gd name="T45" fmla="*/ 78 h 92"/>
                <a:gd name="T46" fmla="*/ 385 w 569"/>
                <a:gd name="T47" fmla="*/ 78 h 92"/>
                <a:gd name="T48" fmla="*/ 329 w 569"/>
                <a:gd name="T49" fmla="*/ 92 h 92"/>
                <a:gd name="T50" fmla="*/ 260 w 569"/>
                <a:gd name="T51" fmla="*/ 92 h 92"/>
                <a:gd name="T52" fmla="*/ 33 w 569"/>
                <a:gd name="T53" fmla="*/ 92 h 92"/>
                <a:gd name="T54" fmla="*/ 20 w 569"/>
                <a:gd name="T55" fmla="*/ 84 h 92"/>
                <a:gd name="T56" fmla="*/ 11 w 569"/>
                <a:gd name="T57" fmla="*/ 78 h 92"/>
                <a:gd name="T58" fmla="*/ 5 w 569"/>
                <a:gd name="T59" fmla="*/ 72 h 92"/>
                <a:gd name="T60" fmla="*/ 3 w 569"/>
                <a:gd name="T61" fmla="*/ 67 h 92"/>
                <a:gd name="T62" fmla="*/ 1 w 569"/>
                <a:gd name="T63" fmla="*/ 60 h 92"/>
                <a:gd name="T64" fmla="*/ 1 w 569"/>
                <a:gd name="T65" fmla="*/ 50 h 92"/>
                <a:gd name="T66" fmla="*/ 1 w 569"/>
                <a:gd name="T67" fmla="*/ 40 h 92"/>
                <a:gd name="T68" fmla="*/ 0 w 569"/>
                <a:gd name="T69" fmla="*/ 2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9" h="92">
                  <a:moveTo>
                    <a:pt x="0" y="25"/>
                  </a:moveTo>
                  <a:lnTo>
                    <a:pt x="158" y="31"/>
                  </a:lnTo>
                  <a:lnTo>
                    <a:pt x="238" y="28"/>
                  </a:lnTo>
                  <a:lnTo>
                    <a:pt x="297" y="24"/>
                  </a:lnTo>
                  <a:lnTo>
                    <a:pt x="332" y="15"/>
                  </a:lnTo>
                  <a:lnTo>
                    <a:pt x="247" y="10"/>
                  </a:lnTo>
                  <a:lnTo>
                    <a:pt x="198" y="5"/>
                  </a:lnTo>
                  <a:lnTo>
                    <a:pt x="148" y="13"/>
                  </a:lnTo>
                  <a:lnTo>
                    <a:pt x="54" y="13"/>
                  </a:lnTo>
                  <a:lnTo>
                    <a:pt x="65" y="9"/>
                  </a:lnTo>
                  <a:lnTo>
                    <a:pt x="179" y="0"/>
                  </a:lnTo>
                  <a:lnTo>
                    <a:pt x="341" y="1"/>
                  </a:lnTo>
                  <a:lnTo>
                    <a:pt x="381" y="2"/>
                  </a:lnTo>
                  <a:lnTo>
                    <a:pt x="436" y="24"/>
                  </a:lnTo>
                  <a:lnTo>
                    <a:pt x="532" y="24"/>
                  </a:lnTo>
                  <a:lnTo>
                    <a:pt x="441" y="43"/>
                  </a:lnTo>
                  <a:lnTo>
                    <a:pt x="412" y="46"/>
                  </a:lnTo>
                  <a:lnTo>
                    <a:pt x="405" y="58"/>
                  </a:lnTo>
                  <a:lnTo>
                    <a:pt x="503" y="60"/>
                  </a:lnTo>
                  <a:lnTo>
                    <a:pt x="531" y="64"/>
                  </a:lnTo>
                  <a:lnTo>
                    <a:pt x="569" y="88"/>
                  </a:lnTo>
                  <a:lnTo>
                    <a:pt x="472" y="92"/>
                  </a:lnTo>
                  <a:lnTo>
                    <a:pt x="443" y="78"/>
                  </a:lnTo>
                  <a:lnTo>
                    <a:pt x="385" y="78"/>
                  </a:lnTo>
                  <a:lnTo>
                    <a:pt x="329" y="92"/>
                  </a:lnTo>
                  <a:lnTo>
                    <a:pt x="260" y="92"/>
                  </a:lnTo>
                  <a:lnTo>
                    <a:pt x="33" y="92"/>
                  </a:lnTo>
                  <a:lnTo>
                    <a:pt x="20" y="84"/>
                  </a:lnTo>
                  <a:lnTo>
                    <a:pt x="11" y="78"/>
                  </a:lnTo>
                  <a:lnTo>
                    <a:pt x="5" y="72"/>
                  </a:lnTo>
                  <a:lnTo>
                    <a:pt x="3" y="67"/>
                  </a:lnTo>
                  <a:lnTo>
                    <a:pt x="1" y="60"/>
                  </a:lnTo>
                  <a:lnTo>
                    <a:pt x="1" y="50"/>
                  </a:lnTo>
                  <a:lnTo>
                    <a:pt x="1" y="4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5691188" y="2487613"/>
              <a:ext cx="392112" cy="50800"/>
            </a:xfrm>
            <a:custGeom>
              <a:avLst/>
              <a:gdLst>
                <a:gd name="T0" fmla="*/ 279 w 495"/>
                <a:gd name="T1" fmla="*/ 27 h 63"/>
                <a:gd name="T2" fmla="*/ 328 w 495"/>
                <a:gd name="T3" fmla="*/ 17 h 63"/>
                <a:gd name="T4" fmla="*/ 369 w 495"/>
                <a:gd name="T5" fmla="*/ 0 h 63"/>
                <a:gd name="T6" fmla="*/ 411 w 495"/>
                <a:gd name="T7" fmla="*/ 17 h 63"/>
                <a:gd name="T8" fmla="*/ 376 w 495"/>
                <a:gd name="T9" fmla="*/ 34 h 63"/>
                <a:gd name="T10" fmla="*/ 335 w 495"/>
                <a:gd name="T11" fmla="*/ 56 h 63"/>
                <a:gd name="T12" fmla="*/ 470 w 495"/>
                <a:gd name="T13" fmla="*/ 46 h 63"/>
                <a:gd name="T14" fmla="*/ 495 w 495"/>
                <a:gd name="T15" fmla="*/ 63 h 63"/>
                <a:gd name="T16" fmla="*/ 460 w 495"/>
                <a:gd name="T17" fmla="*/ 63 h 63"/>
                <a:gd name="T18" fmla="*/ 317 w 495"/>
                <a:gd name="T19" fmla="*/ 63 h 63"/>
                <a:gd name="T20" fmla="*/ 164 w 495"/>
                <a:gd name="T21" fmla="*/ 60 h 63"/>
                <a:gd name="T22" fmla="*/ 4 w 495"/>
                <a:gd name="T23" fmla="*/ 60 h 63"/>
                <a:gd name="T24" fmla="*/ 0 w 495"/>
                <a:gd name="T25" fmla="*/ 41 h 63"/>
                <a:gd name="T26" fmla="*/ 51 w 495"/>
                <a:gd name="T27" fmla="*/ 38 h 63"/>
                <a:gd name="T28" fmla="*/ 223 w 495"/>
                <a:gd name="T29" fmla="*/ 34 h 63"/>
                <a:gd name="T30" fmla="*/ 279 w 495"/>
                <a:gd name="T31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5" h="63">
                  <a:moveTo>
                    <a:pt x="279" y="27"/>
                  </a:moveTo>
                  <a:lnTo>
                    <a:pt x="328" y="17"/>
                  </a:lnTo>
                  <a:lnTo>
                    <a:pt x="369" y="0"/>
                  </a:lnTo>
                  <a:lnTo>
                    <a:pt x="411" y="17"/>
                  </a:lnTo>
                  <a:lnTo>
                    <a:pt x="376" y="34"/>
                  </a:lnTo>
                  <a:lnTo>
                    <a:pt x="335" y="56"/>
                  </a:lnTo>
                  <a:lnTo>
                    <a:pt x="470" y="46"/>
                  </a:lnTo>
                  <a:lnTo>
                    <a:pt x="495" y="63"/>
                  </a:lnTo>
                  <a:lnTo>
                    <a:pt x="460" y="63"/>
                  </a:lnTo>
                  <a:lnTo>
                    <a:pt x="317" y="63"/>
                  </a:lnTo>
                  <a:lnTo>
                    <a:pt x="164" y="60"/>
                  </a:lnTo>
                  <a:lnTo>
                    <a:pt x="4" y="60"/>
                  </a:lnTo>
                  <a:lnTo>
                    <a:pt x="0" y="41"/>
                  </a:lnTo>
                  <a:lnTo>
                    <a:pt x="51" y="38"/>
                  </a:lnTo>
                  <a:lnTo>
                    <a:pt x="223" y="34"/>
                  </a:lnTo>
                  <a:lnTo>
                    <a:pt x="279" y="2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5981700" y="2576513"/>
              <a:ext cx="246062" cy="17463"/>
            </a:xfrm>
            <a:custGeom>
              <a:avLst/>
              <a:gdLst>
                <a:gd name="T0" fmla="*/ 0 w 311"/>
                <a:gd name="T1" fmla="*/ 0 h 20"/>
                <a:gd name="T2" fmla="*/ 311 w 311"/>
                <a:gd name="T3" fmla="*/ 11 h 20"/>
                <a:gd name="T4" fmla="*/ 300 w 311"/>
                <a:gd name="T5" fmla="*/ 20 h 20"/>
                <a:gd name="T6" fmla="*/ 10 w 311"/>
                <a:gd name="T7" fmla="*/ 20 h 20"/>
                <a:gd name="T8" fmla="*/ 0 w 3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20">
                  <a:moveTo>
                    <a:pt x="0" y="0"/>
                  </a:moveTo>
                  <a:lnTo>
                    <a:pt x="311" y="11"/>
                  </a:lnTo>
                  <a:lnTo>
                    <a:pt x="300" y="20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5954713" y="2619375"/>
              <a:ext cx="479425" cy="42863"/>
            </a:xfrm>
            <a:custGeom>
              <a:avLst/>
              <a:gdLst>
                <a:gd name="T0" fmla="*/ 111 w 605"/>
                <a:gd name="T1" fmla="*/ 0 h 55"/>
                <a:gd name="T2" fmla="*/ 69 w 605"/>
                <a:gd name="T3" fmla="*/ 0 h 55"/>
                <a:gd name="T4" fmla="*/ 0 w 605"/>
                <a:gd name="T5" fmla="*/ 13 h 55"/>
                <a:gd name="T6" fmla="*/ 17 w 605"/>
                <a:gd name="T7" fmla="*/ 27 h 55"/>
                <a:gd name="T8" fmla="*/ 71 w 605"/>
                <a:gd name="T9" fmla="*/ 38 h 55"/>
                <a:gd name="T10" fmla="*/ 157 w 605"/>
                <a:gd name="T11" fmla="*/ 41 h 55"/>
                <a:gd name="T12" fmla="*/ 150 w 605"/>
                <a:gd name="T13" fmla="*/ 24 h 55"/>
                <a:gd name="T14" fmla="*/ 195 w 605"/>
                <a:gd name="T15" fmla="*/ 24 h 55"/>
                <a:gd name="T16" fmla="*/ 195 w 605"/>
                <a:gd name="T17" fmla="*/ 51 h 55"/>
                <a:gd name="T18" fmla="*/ 302 w 605"/>
                <a:gd name="T19" fmla="*/ 55 h 55"/>
                <a:gd name="T20" fmla="*/ 309 w 605"/>
                <a:gd name="T21" fmla="*/ 27 h 55"/>
                <a:gd name="T22" fmla="*/ 336 w 605"/>
                <a:gd name="T23" fmla="*/ 20 h 55"/>
                <a:gd name="T24" fmla="*/ 340 w 605"/>
                <a:gd name="T25" fmla="*/ 48 h 55"/>
                <a:gd name="T26" fmla="*/ 362 w 605"/>
                <a:gd name="T27" fmla="*/ 48 h 55"/>
                <a:gd name="T28" fmla="*/ 377 w 605"/>
                <a:gd name="T29" fmla="*/ 48 h 55"/>
                <a:gd name="T30" fmla="*/ 393 w 605"/>
                <a:gd name="T31" fmla="*/ 47 h 55"/>
                <a:gd name="T32" fmla="*/ 408 w 605"/>
                <a:gd name="T33" fmla="*/ 46 h 55"/>
                <a:gd name="T34" fmla="*/ 423 w 605"/>
                <a:gd name="T35" fmla="*/ 45 h 55"/>
                <a:gd name="T36" fmla="*/ 438 w 605"/>
                <a:gd name="T37" fmla="*/ 43 h 55"/>
                <a:gd name="T38" fmla="*/ 453 w 605"/>
                <a:gd name="T39" fmla="*/ 41 h 55"/>
                <a:gd name="T40" fmla="*/ 468 w 605"/>
                <a:gd name="T41" fmla="*/ 40 h 55"/>
                <a:gd name="T42" fmla="*/ 483 w 605"/>
                <a:gd name="T43" fmla="*/ 38 h 55"/>
                <a:gd name="T44" fmla="*/ 498 w 605"/>
                <a:gd name="T45" fmla="*/ 36 h 55"/>
                <a:gd name="T46" fmla="*/ 513 w 605"/>
                <a:gd name="T47" fmla="*/ 34 h 55"/>
                <a:gd name="T48" fmla="*/ 528 w 605"/>
                <a:gd name="T49" fmla="*/ 33 h 55"/>
                <a:gd name="T50" fmla="*/ 543 w 605"/>
                <a:gd name="T51" fmla="*/ 32 h 55"/>
                <a:gd name="T52" fmla="*/ 559 w 605"/>
                <a:gd name="T53" fmla="*/ 31 h 55"/>
                <a:gd name="T54" fmla="*/ 574 w 605"/>
                <a:gd name="T55" fmla="*/ 31 h 55"/>
                <a:gd name="T56" fmla="*/ 589 w 605"/>
                <a:gd name="T57" fmla="*/ 31 h 55"/>
                <a:gd name="T58" fmla="*/ 605 w 605"/>
                <a:gd name="T59" fmla="*/ 31 h 55"/>
                <a:gd name="T60" fmla="*/ 598 w 605"/>
                <a:gd name="T61" fmla="*/ 6 h 55"/>
                <a:gd name="T62" fmla="*/ 584 w 605"/>
                <a:gd name="T63" fmla="*/ 9 h 55"/>
                <a:gd name="T64" fmla="*/ 569 w 605"/>
                <a:gd name="T65" fmla="*/ 10 h 55"/>
                <a:gd name="T66" fmla="*/ 555 w 605"/>
                <a:gd name="T67" fmla="*/ 12 h 55"/>
                <a:gd name="T68" fmla="*/ 542 w 605"/>
                <a:gd name="T69" fmla="*/ 12 h 55"/>
                <a:gd name="T70" fmla="*/ 528 w 605"/>
                <a:gd name="T71" fmla="*/ 13 h 55"/>
                <a:gd name="T72" fmla="*/ 513 w 605"/>
                <a:gd name="T73" fmla="*/ 13 h 55"/>
                <a:gd name="T74" fmla="*/ 499 w 605"/>
                <a:gd name="T75" fmla="*/ 13 h 55"/>
                <a:gd name="T76" fmla="*/ 485 w 605"/>
                <a:gd name="T77" fmla="*/ 13 h 55"/>
                <a:gd name="T78" fmla="*/ 471 w 605"/>
                <a:gd name="T79" fmla="*/ 13 h 55"/>
                <a:gd name="T80" fmla="*/ 457 w 605"/>
                <a:gd name="T81" fmla="*/ 12 h 55"/>
                <a:gd name="T82" fmla="*/ 442 w 605"/>
                <a:gd name="T83" fmla="*/ 11 h 55"/>
                <a:gd name="T84" fmla="*/ 429 w 605"/>
                <a:gd name="T85" fmla="*/ 11 h 55"/>
                <a:gd name="T86" fmla="*/ 415 w 605"/>
                <a:gd name="T87" fmla="*/ 10 h 55"/>
                <a:gd name="T88" fmla="*/ 401 w 605"/>
                <a:gd name="T89" fmla="*/ 9 h 55"/>
                <a:gd name="T90" fmla="*/ 386 w 605"/>
                <a:gd name="T91" fmla="*/ 8 h 55"/>
                <a:gd name="T92" fmla="*/ 372 w 605"/>
                <a:gd name="T93" fmla="*/ 6 h 55"/>
                <a:gd name="T94" fmla="*/ 93 w 605"/>
                <a:gd name="T95" fmla="*/ 13 h 55"/>
                <a:gd name="T96" fmla="*/ 96 w 605"/>
                <a:gd name="T97" fmla="*/ 11 h 55"/>
                <a:gd name="T98" fmla="*/ 99 w 605"/>
                <a:gd name="T99" fmla="*/ 6 h 55"/>
                <a:gd name="T100" fmla="*/ 105 w 605"/>
                <a:gd name="T101" fmla="*/ 2 h 55"/>
                <a:gd name="T102" fmla="*/ 111 w 605"/>
                <a:gd name="T10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5" h="55">
                  <a:moveTo>
                    <a:pt x="111" y="0"/>
                  </a:moveTo>
                  <a:lnTo>
                    <a:pt x="69" y="0"/>
                  </a:lnTo>
                  <a:lnTo>
                    <a:pt x="0" y="13"/>
                  </a:lnTo>
                  <a:lnTo>
                    <a:pt x="17" y="27"/>
                  </a:lnTo>
                  <a:lnTo>
                    <a:pt x="71" y="38"/>
                  </a:lnTo>
                  <a:lnTo>
                    <a:pt x="157" y="41"/>
                  </a:lnTo>
                  <a:lnTo>
                    <a:pt x="150" y="24"/>
                  </a:lnTo>
                  <a:lnTo>
                    <a:pt x="195" y="24"/>
                  </a:lnTo>
                  <a:lnTo>
                    <a:pt x="195" y="51"/>
                  </a:lnTo>
                  <a:lnTo>
                    <a:pt x="302" y="55"/>
                  </a:lnTo>
                  <a:lnTo>
                    <a:pt x="309" y="27"/>
                  </a:lnTo>
                  <a:lnTo>
                    <a:pt x="336" y="20"/>
                  </a:lnTo>
                  <a:lnTo>
                    <a:pt x="340" y="48"/>
                  </a:lnTo>
                  <a:lnTo>
                    <a:pt x="362" y="48"/>
                  </a:lnTo>
                  <a:lnTo>
                    <a:pt x="377" y="48"/>
                  </a:lnTo>
                  <a:lnTo>
                    <a:pt x="393" y="47"/>
                  </a:lnTo>
                  <a:lnTo>
                    <a:pt x="408" y="46"/>
                  </a:lnTo>
                  <a:lnTo>
                    <a:pt x="423" y="45"/>
                  </a:lnTo>
                  <a:lnTo>
                    <a:pt x="438" y="43"/>
                  </a:lnTo>
                  <a:lnTo>
                    <a:pt x="453" y="41"/>
                  </a:lnTo>
                  <a:lnTo>
                    <a:pt x="468" y="40"/>
                  </a:lnTo>
                  <a:lnTo>
                    <a:pt x="483" y="38"/>
                  </a:lnTo>
                  <a:lnTo>
                    <a:pt x="498" y="36"/>
                  </a:lnTo>
                  <a:lnTo>
                    <a:pt x="513" y="34"/>
                  </a:lnTo>
                  <a:lnTo>
                    <a:pt x="528" y="33"/>
                  </a:lnTo>
                  <a:lnTo>
                    <a:pt x="543" y="32"/>
                  </a:lnTo>
                  <a:lnTo>
                    <a:pt x="559" y="31"/>
                  </a:lnTo>
                  <a:lnTo>
                    <a:pt x="574" y="31"/>
                  </a:lnTo>
                  <a:lnTo>
                    <a:pt x="589" y="31"/>
                  </a:lnTo>
                  <a:lnTo>
                    <a:pt x="605" y="31"/>
                  </a:lnTo>
                  <a:lnTo>
                    <a:pt x="598" y="6"/>
                  </a:lnTo>
                  <a:lnTo>
                    <a:pt x="584" y="9"/>
                  </a:lnTo>
                  <a:lnTo>
                    <a:pt x="569" y="10"/>
                  </a:lnTo>
                  <a:lnTo>
                    <a:pt x="555" y="12"/>
                  </a:lnTo>
                  <a:lnTo>
                    <a:pt x="542" y="12"/>
                  </a:lnTo>
                  <a:lnTo>
                    <a:pt x="528" y="13"/>
                  </a:lnTo>
                  <a:lnTo>
                    <a:pt x="513" y="13"/>
                  </a:lnTo>
                  <a:lnTo>
                    <a:pt x="499" y="13"/>
                  </a:lnTo>
                  <a:lnTo>
                    <a:pt x="485" y="13"/>
                  </a:lnTo>
                  <a:lnTo>
                    <a:pt x="471" y="13"/>
                  </a:lnTo>
                  <a:lnTo>
                    <a:pt x="457" y="12"/>
                  </a:lnTo>
                  <a:lnTo>
                    <a:pt x="442" y="11"/>
                  </a:lnTo>
                  <a:lnTo>
                    <a:pt x="429" y="11"/>
                  </a:lnTo>
                  <a:lnTo>
                    <a:pt x="415" y="10"/>
                  </a:lnTo>
                  <a:lnTo>
                    <a:pt x="401" y="9"/>
                  </a:lnTo>
                  <a:lnTo>
                    <a:pt x="386" y="8"/>
                  </a:lnTo>
                  <a:lnTo>
                    <a:pt x="372" y="6"/>
                  </a:lnTo>
                  <a:lnTo>
                    <a:pt x="93" y="13"/>
                  </a:lnTo>
                  <a:lnTo>
                    <a:pt x="96" y="11"/>
                  </a:lnTo>
                  <a:lnTo>
                    <a:pt x="99" y="6"/>
                  </a:lnTo>
                  <a:lnTo>
                    <a:pt x="105" y="2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6423025" y="2501900"/>
              <a:ext cx="231775" cy="50800"/>
            </a:xfrm>
            <a:custGeom>
              <a:avLst/>
              <a:gdLst>
                <a:gd name="T0" fmla="*/ 35 w 292"/>
                <a:gd name="T1" fmla="*/ 0 h 63"/>
                <a:gd name="T2" fmla="*/ 0 w 292"/>
                <a:gd name="T3" fmla="*/ 46 h 63"/>
                <a:gd name="T4" fmla="*/ 69 w 292"/>
                <a:gd name="T5" fmla="*/ 46 h 63"/>
                <a:gd name="T6" fmla="*/ 184 w 292"/>
                <a:gd name="T7" fmla="*/ 46 h 63"/>
                <a:gd name="T8" fmla="*/ 205 w 292"/>
                <a:gd name="T9" fmla="*/ 63 h 63"/>
                <a:gd name="T10" fmla="*/ 292 w 292"/>
                <a:gd name="T11" fmla="*/ 63 h 63"/>
                <a:gd name="T12" fmla="*/ 267 w 292"/>
                <a:gd name="T13" fmla="*/ 46 h 63"/>
                <a:gd name="T14" fmla="*/ 240 w 292"/>
                <a:gd name="T15" fmla="*/ 14 h 63"/>
                <a:gd name="T16" fmla="*/ 111 w 292"/>
                <a:gd name="T17" fmla="*/ 7 h 63"/>
                <a:gd name="T18" fmla="*/ 35 w 292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2" h="63">
                  <a:moveTo>
                    <a:pt x="35" y="0"/>
                  </a:moveTo>
                  <a:lnTo>
                    <a:pt x="0" y="46"/>
                  </a:lnTo>
                  <a:lnTo>
                    <a:pt x="69" y="46"/>
                  </a:lnTo>
                  <a:lnTo>
                    <a:pt x="184" y="46"/>
                  </a:lnTo>
                  <a:lnTo>
                    <a:pt x="205" y="63"/>
                  </a:lnTo>
                  <a:lnTo>
                    <a:pt x="292" y="63"/>
                  </a:lnTo>
                  <a:lnTo>
                    <a:pt x="267" y="46"/>
                  </a:lnTo>
                  <a:lnTo>
                    <a:pt x="240" y="14"/>
                  </a:lnTo>
                  <a:lnTo>
                    <a:pt x="111" y="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6442075" y="2505075"/>
              <a:ext cx="182562" cy="25400"/>
            </a:xfrm>
            <a:custGeom>
              <a:avLst/>
              <a:gdLst>
                <a:gd name="T0" fmla="*/ 11 w 230"/>
                <a:gd name="T1" fmla="*/ 0 h 33"/>
                <a:gd name="T2" fmla="*/ 205 w 230"/>
                <a:gd name="T3" fmla="*/ 11 h 33"/>
                <a:gd name="T4" fmla="*/ 230 w 230"/>
                <a:gd name="T5" fmla="*/ 33 h 33"/>
                <a:gd name="T6" fmla="*/ 160 w 230"/>
                <a:gd name="T7" fmla="*/ 29 h 33"/>
                <a:gd name="T8" fmla="*/ 0 w 230"/>
                <a:gd name="T9" fmla="*/ 26 h 33"/>
                <a:gd name="T10" fmla="*/ 11 w 230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0" h="33">
                  <a:moveTo>
                    <a:pt x="11" y="0"/>
                  </a:moveTo>
                  <a:lnTo>
                    <a:pt x="205" y="11"/>
                  </a:lnTo>
                  <a:lnTo>
                    <a:pt x="230" y="33"/>
                  </a:lnTo>
                  <a:lnTo>
                    <a:pt x="160" y="29"/>
                  </a:lnTo>
                  <a:lnTo>
                    <a:pt x="0" y="2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6419850" y="2565400"/>
              <a:ext cx="134937" cy="69850"/>
            </a:xfrm>
            <a:custGeom>
              <a:avLst/>
              <a:gdLst>
                <a:gd name="T0" fmla="*/ 0 w 169"/>
                <a:gd name="T1" fmla="*/ 3 h 87"/>
                <a:gd name="T2" fmla="*/ 45 w 169"/>
                <a:gd name="T3" fmla="*/ 0 h 87"/>
                <a:gd name="T4" fmla="*/ 169 w 169"/>
                <a:gd name="T5" fmla="*/ 0 h 87"/>
                <a:gd name="T6" fmla="*/ 169 w 169"/>
                <a:gd name="T7" fmla="*/ 70 h 87"/>
                <a:gd name="T8" fmla="*/ 124 w 169"/>
                <a:gd name="T9" fmla="*/ 80 h 87"/>
                <a:gd name="T10" fmla="*/ 41 w 169"/>
                <a:gd name="T11" fmla="*/ 87 h 87"/>
                <a:gd name="T12" fmla="*/ 40 w 169"/>
                <a:gd name="T13" fmla="*/ 84 h 87"/>
                <a:gd name="T14" fmla="*/ 35 w 169"/>
                <a:gd name="T15" fmla="*/ 75 h 87"/>
                <a:gd name="T16" fmla="*/ 28 w 169"/>
                <a:gd name="T17" fmla="*/ 61 h 87"/>
                <a:gd name="T18" fmla="*/ 22 w 169"/>
                <a:gd name="T19" fmla="*/ 45 h 87"/>
                <a:gd name="T20" fmla="*/ 15 w 169"/>
                <a:gd name="T21" fmla="*/ 30 h 87"/>
                <a:gd name="T22" fmla="*/ 8 w 169"/>
                <a:gd name="T23" fmla="*/ 16 h 87"/>
                <a:gd name="T24" fmla="*/ 2 w 169"/>
                <a:gd name="T25" fmla="*/ 7 h 87"/>
                <a:gd name="T26" fmla="*/ 0 w 169"/>
                <a:gd name="T27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87">
                  <a:moveTo>
                    <a:pt x="0" y="3"/>
                  </a:moveTo>
                  <a:lnTo>
                    <a:pt x="45" y="0"/>
                  </a:lnTo>
                  <a:lnTo>
                    <a:pt x="169" y="0"/>
                  </a:lnTo>
                  <a:lnTo>
                    <a:pt x="169" y="70"/>
                  </a:lnTo>
                  <a:lnTo>
                    <a:pt x="124" y="80"/>
                  </a:lnTo>
                  <a:lnTo>
                    <a:pt x="41" y="87"/>
                  </a:lnTo>
                  <a:lnTo>
                    <a:pt x="40" y="84"/>
                  </a:lnTo>
                  <a:lnTo>
                    <a:pt x="35" y="75"/>
                  </a:lnTo>
                  <a:lnTo>
                    <a:pt x="28" y="61"/>
                  </a:lnTo>
                  <a:lnTo>
                    <a:pt x="22" y="45"/>
                  </a:lnTo>
                  <a:lnTo>
                    <a:pt x="15" y="30"/>
                  </a:lnTo>
                  <a:lnTo>
                    <a:pt x="8" y="16"/>
                  </a:lnTo>
                  <a:lnTo>
                    <a:pt x="2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48425" y="2560638"/>
              <a:ext cx="101600" cy="66675"/>
            </a:xfrm>
            <a:custGeom>
              <a:avLst/>
              <a:gdLst>
                <a:gd name="T0" fmla="*/ 0 w 128"/>
                <a:gd name="T1" fmla="*/ 7 h 84"/>
                <a:gd name="T2" fmla="*/ 42 w 128"/>
                <a:gd name="T3" fmla="*/ 0 h 84"/>
                <a:gd name="T4" fmla="*/ 128 w 128"/>
                <a:gd name="T5" fmla="*/ 3 h 84"/>
                <a:gd name="T6" fmla="*/ 128 w 128"/>
                <a:gd name="T7" fmla="*/ 70 h 84"/>
                <a:gd name="T8" fmla="*/ 80 w 128"/>
                <a:gd name="T9" fmla="*/ 84 h 84"/>
                <a:gd name="T10" fmla="*/ 28 w 128"/>
                <a:gd name="T11" fmla="*/ 84 h 84"/>
                <a:gd name="T12" fmla="*/ 0 w 128"/>
                <a:gd name="T13" fmla="*/ 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84">
                  <a:moveTo>
                    <a:pt x="0" y="7"/>
                  </a:moveTo>
                  <a:lnTo>
                    <a:pt x="42" y="0"/>
                  </a:lnTo>
                  <a:lnTo>
                    <a:pt x="128" y="3"/>
                  </a:lnTo>
                  <a:lnTo>
                    <a:pt x="128" y="70"/>
                  </a:lnTo>
                  <a:lnTo>
                    <a:pt x="80" y="84"/>
                  </a:lnTo>
                  <a:lnTo>
                    <a:pt x="28" y="8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6378575" y="2335213"/>
              <a:ext cx="461962" cy="61913"/>
            </a:xfrm>
            <a:custGeom>
              <a:avLst/>
              <a:gdLst>
                <a:gd name="T0" fmla="*/ 0 w 583"/>
                <a:gd name="T1" fmla="*/ 57 h 78"/>
                <a:gd name="T2" fmla="*/ 77 w 583"/>
                <a:gd name="T3" fmla="*/ 30 h 78"/>
                <a:gd name="T4" fmla="*/ 157 w 583"/>
                <a:gd name="T5" fmla="*/ 0 h 78"/>
                <a:gd name="T6" fmla="*/ 486 w 583"/>
                <a:gd name="T7" fmla="*/ 2 h 78"/>
                <a:gd name="T8" fmla="*/ 583 w 583"/>
                <a:gd name="T9" fmla="*/ 7 h 78"/>
                <a:gd name="T10" fmla="*/ 583 w 583"/>
                <a:gd name="T11" fmla="*/ 28 h 78"/>
                <a:gd name="T12" fmla="*/ 537 w 583"/>
                <a:gd name="T13" fmla="*/ 28 h 78"/>
                <a:gd name="T14" fmla="*/ 560 w 583"/>
                <a:gd name="T15" fmla="*/ 36 h 78"/>
                <a:gd name="T16" fmla="*/ 557 w 583"/>
                <a:gd name="T17" fmla="*/ 61 h 78"/>
                <a:gd name="T18" fmla="*/ 456 w 583"/>
                <a:gd name="T19" fmla="*/ 48 h 78"/>
                <a:gd name="T20" fmla="*/ 372 w 583"/>
                <a:gd name="T21" fmla="*/ 51 h 78"/>
                <a:gd name="T22" fmla="*/ 359 w 583"/>
                <a:gd name="T23" fmla="*/ 66 h 78"/>
                <a:gd name="T24" fmla="*/ 405 w 583"/>
                <a:gd name="T25" fmla="*/ 66 h 78"/>
                <a:gd name="T26" fmla="*/ 389 w 583"/>
                <a:gd name="T27" fmla="*/ 78 h 78"/>
                <a:gd name="T28" fmla="*/ 90 w 583"/>
                <a:gd name="T29" fmla="*/ 63 h 78"/>
                <a:gd name="T30" fmla="*/ 86 w 583"/>
                <a:gd name="T31" fmla="*/ 63 h 78"/>
                <a:gd name="T32" fmla="*/ 76 w 583"/>
                <a:gd name="T33" fmla="*/ 62 h 78"/>
                <a:gd name="T34" fmla="*/ 62 w 583"/>
                <a:gd name="T35" fmla="*/ 61 h 78"/>
                <a:gd name="T36" fmla="*/ 47 w 583"/>
                <a:gd name="T37" fmla="*/ 60 h 78"/>
                <a:gd name="T38" fmla="*/ 30 w 583"/>
                <a:gd name="T39" fmla="*/ 59 h 78"/>
                <a:gd name="T40" fmla="*/ 16 w 583"/>
                <a:gd name="T41" fmla="*/ 58 h 78"/>
                <a:gd name="T42" fmla="*/ 5 w 583"/>
                <a:gd name="T43" fmla="*/ 57 h 78"/>
                <a:gd name="T44" fmla="*/ 0 w 583"/>
                <a:gd name="T45" fmla="*/ 5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3" h="78">
                  <a:moveTo>
                    <a:pt x="0" y="57"/>
                  </a:moveTo>
                  <a:lnTo>
                    <a:pt x="77" y="30"/>
                  </a:lnTo>
                  <a:lnTo>
                    <a:pt x="157" y="0"/>
                  </a:lnTo>
                  <a:lnTo>
                    <a:pt x="486" y="2"/>
                  </a:lnTo>
                  <a:lnTo>
                    <a:pt x="583" y="7"/>
                  </a:lnTo>
                  <a:lnTo>
                    <a:pt x="583" y="28"/>
                  </a:lnTo>
                  <a:lnTo>
                    <a:pt x="537" y="28"/>
                  </a:lnTo>
                  <a:lnTo>
                    <a:pt x="560" y="36"/>
                  </a:lnTo>
                  <a:lnTo>
                    <a:pt x="557" y="61"/>
                  </a:lnTo>
                  <a:lnTo>
                    <a:pt x="456" y="48"/>
                  </a:lnTo>
                  <a:lnTo>
                    <a:pt x="372" y="51"/>
                  </a:lnTo>
                  <a:lnTo>
                    <a:pt x="359" y="66"/>
                  </a:lnTo>
                  <a:lnTo>
                    <a:pt x="405" y="66"/>
                  </a:lnTo>
                  <a:lnTo>
                    <a:pt x="389" y="78"/>
                  </a:lnTo>
                  <a:lnTo>
                    <a:pt x="90" y="63"/>
                  </a:lnTo>
                  <a:lnTo>
                    <a:pt x="86" y="63"/>
                  </a:lnTo>
                  <a:lnTo>
                    <a:pt x="76" y="62"/>
                  </a:lnTo>
                  <a:lnTo>
                    <a:pt x="62" y="61"/>
                  </a:lnTo>
                  <a:lnTo>
                    <a:pt x="47" y="60"/>
                  </a:lnTo>
                  <a:lnTo>
                    <a:pt x="30" y="59"/>
                  </a:lnTo>
                  <a:lnTo>
                    <a:pt x="16" y="5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6446838" y="2459038"/>
              <a:ext cx="298450" cy="30163"/>
            </a:xfrm>
            <a:custGeom>
              <a:avLst/>
              <a:gdLst>
                <a:gd name="T0" fmla="*/ 7 w 377"/>
                <a:gd name="T1" fmla="*/ 0 h 39"/>
                <a:gd name="T2" fmla="*/ 349 w 377"/>
                <a:gd name="T3" fmla="*/ 20 h 39"/>
                <a:gd name="T4" fmla="*/ 377 w 377"/>
                <a:gd name="T5" fmla="*/ 30 h 39"/>
                <a:gd name="T6" fmla="*/ 201 w 377"/>
                <a:gd name="T7" fmla="*/ 24 h 39"/>
                <a:gd name="T8" fmla="*/ 180 w 377"/>
                <a:gd name="T9" fmla="*/ 39 h 39"/>
                <a:gd name="T10" fmla="*/ 15 w 377"/>
                <a:gd name="T11" fmla="*/ 39 h 39"/>
                <a:gd name="T12" fmla="*/ 0 w 377"/>
                <a:gd name="T13" fmla="*/ 30 h 39"/>
                <a:gd name="T14" fmla="*/ 7 w 377"/>
                <a:gd name="T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7" h="39">
                  <a:moveTo>
                    <a:pt x="7" y="0"/>
                  </a:moveTo>
                  <a:lnTo>
                    <a:pt x="349" y="20"/>
                  </a:lnTo>
                  <a:lnTo>
                    <a:pt x="377" y="30"/>
                  </a:lnTo>
                  <a:lnTo>
                    <a:pt x="201" y="24"/>
                  </a:lnTo>
                  <a:lnTo>
                    <a:pt x="180" y="39"/>
                  </a:lnTo>
                  <a:lnTo>
                    <a:pt x="15" y="39"/>
                  </a:lnTo>
                  <a:lnTo>
                    <a:pt x="0" y="3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6623050" y="2479675"/>
              <a:ext cx="222250" cy="66675"/>
            </a:xfrm>
            <a:custGeom>
              <a:avLst/>
              <a:gdLst>
                <a:gd name="T0" fmla="*/ 0 w 280"/>
                <a:gd name="T1" fmla="*/ 0 h 84"/>
                <a:gd name="T2" fmla="*/ 209 w 280"/>
                <a:gd name="T3" fmla="*/ 13 h 84"/>
                <a:gd name="T4" fmla="*/ 280 w 280"/>
                <a:gd name="T5" fmla="*/ 64 h 84"/>
                <a:gd name="T6" fmla="*/ 218 w 280"/>
                <a:gd name="T7" fmla="*/ 79 h 84"/>
                <a:gd name="T8" fmla="*/ 98 w 280"/>
                <a:gd name="T9" fmla="*/ 84 h 84"/>
                <a:gd name="T10" fmla="*/ 0 w 280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84">
                  <a:moveTo>
                    <a:pt x="0" y="0"/>
                  </a:moveTo>
                  <a:lnTo>
                    <a:pt x="209" y="13"/>
                  </a:lnTo>
                  <a:lnTo>
                    <a:pt x="280" y="64"/>
                  </a:lnTo>
                  <a:lnTo>
                    <a:pt x="218" y="79"/>
                  </a:lnTo>
                  <a:lnTo>
                    <a:pt x="98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6762750" y="2414588"/>
              <a:ext cx="47625" cy="55563"/>
            </a:xfrm>
            <a:custGeom>
              <a:avLst/>
              <a:gdLst>
                <a:gd name="T0" fmla="*/ 17 w 59"/>
                <a:gd name="T1" fmla="*/ 0 h 72"/>
                <a:gd name="T2" fmla="*/ 9 w 59"/>
                <a:gd name="T3" fmla="*/ 38 h 72"/>
                <a:gd name="T4" fmla="*/ 0 w 59"/>
                <a:gd name="T5" fmla="*/ 68 h 72"/>
                <a:gd name="T6" fmla="*/ 53 w 59"/>
                <a:gd name="T7" fmla="*/ 72 h 72"/>
                <a:gd name="T8" fmla="*/ 53 w 59"/>
                <a:gd name="T9" fmla="*/ 47 h 72"/>
                <a:gd name="T10" fmla="*/ 59 w 59"/>
                <a:gd name="T11" fmla="*/ 6 h 72"/>
                <a:gd name="T12" fmla="*/ 17 w 59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72">
                  <a:moveTo>
                    <a:pt x="17" y="0"/>
                  </a:moveTo>
                  <a:lnTo>
                    <a:pt x="9" y="38"/>
                  </a:lnTo>
                  <a:lnTo>
                    <a:pt x="0" y="68"/>
                  </a:lnTo>
                  <a:lnTo>
                    <a:pt x="53" y="72"/>
                  </a:lnTo>
                  <a:lnTo>
                    <a:pt x="53" y="47"/>
                  </a:lnTo>
                  <a:lnTo>
                    <a:pt x="59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6769100" y="2435225"/>
              <a:ext cx="28575" cy="33338"/>
            </a:xfrm>
            <a:custGeom>
              <a:avLst/>
              <a:gdLst>
                <a:gd name="T0" fmla="*/ 6 w 35"/>
                <a:gd name="T1" fmla="*/ 3 h 41"/>
                <a:gd name="T2" fmla="*/ 35 w 35"/>
                <a:gd name="T3" fmla="*/ 0 h 41"/>
                <a:gd name="T4" fmla="*/ 35 w 35"/>
                <a:gd name="T5" fmla="*/ 41 h 41"/>
                <a:gd name="T6" fmla="*/ 0 w 35"/>
                <a:gd name="T7" fmla="*/ 41 h 41"/>
                <a:gd name="T8" fmla="*/ 6 w 35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1">
                  <a:moveTo>
                    <a:pt x="6" y="3"/>
                  </a:moveTo>
                  <a:lnTo>
                    <a:pt x="35" y="0"/>
                  </a:lnTo>
                  <a:lnTo>
                    <a:pt x="35" y="41"/>
                  </a:lnTo>
                  <a:lnTo>
                    <a:pt x="0" y="41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6764338" y="2454275"/>
              <a:ext cx="28575" cy="20638"/>
            </a:xfrm>
            <a:custGeom>
              <a:avLst/>
              <a:gdLst>
                <a:gd name="T0" fmla="*/ 9 w 36"/>
                <a:gd name="T1" fmla="*/ 0 h 26"/>
                <a:gd name="T2" fmla="*/ 36 w 36"/>
                <a:gd name="T3" fmla="*/ 2 h 26"/>
                <a:gd name="T4" fmla="*/ 36 w 36"/>
                <a:gd name="T5" fmla="*/ 26 h 26"/>
                <a:gd name="T6" fmla="*/ 0 w 36"/>
                <a:gd name="T7" fmla="*/ 26 h 26"/>
                <a:gd name="T8" fmla="*/ 9 w 3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6">
                  <a:moveTo>
                    <a:pt x="9" y="0"/>
                  </a:moveTo>
                  <a:lnTo>
                    <a:pt x="36" y="2"/>
                  </a:lnTo>
                  <a:lnTo>
                    <a:pt x="36" y="26"/>
                  </a:lnTo>
                  <a:lnTo>
                    <a:pt x="0" y="2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6811963" y="2420938"/>
              <a:ext cx="96837" cy="107950"/>
            </a:xfrm>
            <a:custGeom>
              <a:avLst/>
              <a:gdLst>
                <a:gd name="T0" fmla="*/ 15 w 122"/>
                <a:gd name="T1" fmla="*/ 0 h 136"/>
                <a:gd name="T2" fmla="*/ 122 w 122"/>
                <a:gd name="T3" fmla="*/ 45 h 136"/>
                <a:gd name="T4" fmla="*/ 122 w 122"/>
                <a:gd name="T5" fmla="*/ 121 h 136"/>
                <a:gd name="T6" fmla="*/ 65 w 122"/>
                <a:gd name="T7" fmla="*/ 136 h 136"/>
                <a:gd name="T8" fmla="*/ 33 w 122"/>
                <a:gd name="T9" fmla="*/ 127 h 136"/>
                <a:gd name="T10" fmla="*/ 0 w 122"/>
                <a:gd name="T11" fmla="*/ 97 h 136"/>
                <a:gd name="T12" fmla="*/ 0 w 122"/>
                <a:gd name="T13" fmla="*/ 58 h 136"/>
                <a:gd name="T14" fmla="*/ 15 w 122"/>
                <a:gd name="T1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36">
                  <a:moveTo>
                    <a:pt x="15" y="0"/>
                  </a:moveTo>
                  <a:lnTo>
                    <a:pt x="122" y="45"/>
                  </a:lnTo>
                  <a:lnTo>
                    <a:pt x="122" y="121"/>
                  </a:lnTo>
                  <a:lnTo>
                    <a:pt x="65" y="136"/>
                  </a:lnTo>
                  <a:lnTo>
                    <a:pt x="33" y="127"/>
                  </a:lnTo>
                  <a:lnTo>
                    <a:pt x="0" y="97"/>
                  </a:lnTo>
                  <a:lnTo>
                    <a:pt x="0" y="5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6811963" y="2451100"/>
              <a:ext cx="92075" cy="55563"/>
            </a:xfrm>
            <a:custGeom>
              <a:avLst/>
              <a:gdLst>
                <a:gd name="T0" fmla="*/ 12 w 116"/>
                <a:gd name="T1" fmla="*/ 0 h 70"/>
                <a:gd name="T2" fmla="*/ 116 w 116"/>
                <a:gd name="T3" fmla="*/ 21 h 70"/>
                <a:gd name="T4" fmla="*/ 116 w 116"/>
                <a:gd name="T5" fmla="*/ 55 h 70"/>
                <a:gd name="T6" fmla="*/ 21 w 116"/>
                <a:gd name="T7" fmla="*/ 70 h 70"/>
                <a:gd name="T8" fmla="*/ 0 w 116"/>
                <a:gd name="T9" fmla="*/ 45 h 70"/>
                <a:gd name="T10" fmla="*/ 12 w 116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70">
                  <a:moveTo>
                    <a:pt x="12" y="0"/>
                  </a:moveTo>
                  <a:lnTo>
                    <a:pt x="116" y="21"/>
                  </a:lnTo>
                  <a:lnTo>
                    <a:pt x="116" y="55"/>
                  </a:lnTo>
                  <a:lnTo>
                    <a:pt x="21" y="70"/>
                  </a:lnTo>
                  <a:lnTo>
                    <a:pt x="0" y="4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5262563" y="2420938"/>
              <a:ext cx="146050" cy="42863"/>
            </a:xfrm>
            <a:custGeom>
              <a:avLst/>
              <a:gdLst>
                <a:gd name="T0" fmla="*/ 0 w 183"/>
                <a:gd name="T1" fmla="*/ 43 h 56"/>
                <a:gd name="T2" fmla="*/ 60 w 183"/>
                <a:gd name="T3" fmla="*/ 22 h 56"/>
                <a:gd name="T4" fmla="*/ 183 w 183"/>
                <a:gd name="T5" fmla="*/ 0 h 56"/>
                <a:gd name="T6" fmla="*/ 183 w 183"/>
                <a:gd name="T7" fmla="*/ 19 h 56"/>
                <a:gd name="T8" fmla="*/ 135 w 183"/>
                <a:gd name="T9" fmla="*/ 22 h 56"/>
                <a:gd name="T10" fmla="*/ 113 w 183"/>
                <a:gd name="T11" fmla="*/ 35 h 56"/>
                <a:gd name="T12" fmla="*/ 174 w 183"/>
                <a:gd name="T13" fmla="*/ 37 h 56"/>
                <a:gd name="T14" fmla="*/ 174 w 183"/>
                <a:gd name="T15" fmla="*/ 56 h 56"/>
                <a:gd name="T16" fmla="*/ 137 w 183"/>
                <a:gd name="T17" fmla="*/ 56 h 56"/>
                <a:gd name="T18" fmla="*/ 39 w 183"/>
                <a:gd name="T19" fmla="*/ 56 h 56"/>
                <a:gd name="T20" fmla="*/ 38 w 183"/>
                <a:gd name="T21" fmla="*/ 56 h 56"/>
                <a:gd name="T22" fmla="*/ 35 w 183"/>
                <a:gd name="T23" fmla="*/ 54 h 56"/>
                <a:gd name="T24" fmla="*/ 29 w 183"/>
                <a:gd name="T25" fmla="*/ 52 h 56"/>
                <a:gd name="T26" fmla="*/ 23 w 183"/>
                <a:gd name="T27" fmla="*/ 51 h 56"/>
                <a:gd name="T28" fmla="*/ 16 w 183"/>
                <a:gd name="T29" fmla="*/ 49 h 56"/>
                <a:gd name="T30" fmla="*/ 10 w 183"/>
                <a:gd name="T31" fmla="*/ 46 h 56"/>
                <a:gd name="T32" fmla="*/ 5 w 183"/>
                <a:gd name="T33" fmla="*/ 44 h 56"/>
                <a:gd name="T34" fmla="*/ 0 w 183"/>
                <a:gd name="T35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3" h="56">
                  <a:moveTo>
                    <a:pt x="0" y="43"/>
                  </a:moveTo>
                  <a:lnTo>
                    <a:pt x="60" y="22"/>
                  </a:lnTo>
                  <a:lnTo>
                    <a:pt x="183" y="0"/>
                  </a:lnTo>
                  <a:lnTo>
                    <a:pt x="183" y="19"/>
                  </a:lnTo>
                  <a:lnTo>
                    <a:pt x="135" y="22"/>
                  </a:lnTo>
                  <a:lnTo>
                    <a:pt x="113" y="35"/>
                  </a:lnTo>
                  <a:lnTo>
                    <a:pt x="174" y="37"/>
                  </a:lnTo>
                  <a:lnTo>
                    <a:pt x="174" y="56"/>
                  </a:lnTo>
                  <a:lnTo>
                    <a:pt x="137" y="56"/>
                  </a:lnTo>
                  <a:lnTo>
                    <a:pt x="39" y="56"/>
                  </a:lnTo>
                  <a:lnTo>
                    <a:pt x="38" y="56"/>
                  </a:lnTo>
                  <a:lnTo>
                    <a:pt x="35" y="54"/>
                  </a:lnTo>
                  <a:lnTo>
                    <a:pt x="29" y="52"/>
                  </a:lnTo>
                  <a:lnTo>
                    <a:pt x="23" y="51"/>
                  </a:lnTo>
                  <a:lnTo>
                    <a:pt x="16" y="49"/>
                  </a:lnTo>
                  <a:lnTo>
                    <a:pt x="10" y="46"/>
                  </a:lnTo>
                  <a:lnTo>
                    <a:pt x="5" y="4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6519863" y="2068513"/>
              <a:ext cx="450850" cy="260350"/>
            </a:xfrm>
            <a:custGeom>
              <a:avLst/>
              <a:gdLst>
                <a:gd name="T0" fmla="*/ 0 w 568"/>
                <a:gd name="T1" fmla="*/ 329 h 329"/>
                <a:gd name="T2" fmla="*/ 375 w 568"/>
                <a:gd name="T3" fmla="*/ 3 h 329"/>
                <a:gd name="T4" fmla="*/ 568 w 568"/>
                <a:gd name="T5" fmla="*/ 0 h 329"/>
                <a:gd name="T6" fmla="*/ 554 w 568"/>
                <a:gd name="T7" fmla="*/ 22 h 329"/>
                <a:gd name="T8" fmla="*/ 362 w 568"/>
                <a:gd name="T9" fmla="*/ 23 h 329"/>
                <a:gd name="T10" fmla="*/ 34 w 568"/>
                <a:gd name="T11" fmla="*/ 329 h 329"/>
                <a:gd name="T12" fmla="*/ 0 w 568"/>
                <a:gd name="T1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329">
                  <a:moveTo>
                    <a:pt x="0" y="329"/>
                  </a:moveTo>
                  <a:lnTo>
                    <a:pt x="375" y="3"/>
                  </a:lnTo>
                  <a:lnTo>
                    <a:pt x="568" y="0"/>
                  </a:lnTo>
                  <a:lnTo>
                    <a:pt x="554" y="22"/>
                  </a:lnTo>
                  <a:lnTo>
                    <a:pt x="362" y="23"/>
                  </a:lnTo>
                  <a:lnTo>
                    <a:pt x="34" y="329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5992813" y="2460625"/>
              <a:ext cx="373062" cy="33338"/>
            </a:xfrm>
            <a:custGeom>
              <a:avLst/>
              <a:gdLst>
                <a:gd name="T0" fmla="*/ 0 w 472"/>
                <a:gd name="T1" fmla="*/ 5 h 42"/>
                <a:gd name="T2" fmla="*/ 132 w 472"/>
                <a:gd name="T3" fmla="*/ 5 h 42"/>
                <a:gd name="T4" fmla="*/ 465 w 472"/>
                <a:gd name="T5" fmla="*/ 0 h 42"/>
                <a:gd name="T6" fmla="*/ 472 w 472"/>
                <a:gd name="T7" fmla="*/ 17 h 42"/>
                <a:gd name="T8" fmla="*/ 104 w 472"/>
                <a:gd name="T9" fmla="*/ 29 h 42"/>
                <a:gd name="T10" fmla="*/ 88 w 472"/>
                <a:gd name="T11" fmla="*/ 42 h 42"/>
                <a:gd name="T12" fmla="*/ 32 w 472"/>
                <a:gd name="T13" fmla="*/ 42 h 42"/>
                <a:gd name="T14" fmla="*/ 0 w 472"/>
                <a:gd name="T15" fmla="*/ 27 h 42"/>
                <a:gd name="T16" fmla="*/ 0 w 472"/>
                <a:gd name="T17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2" h="42">
                  <a:moveTo>
                    <a:pt x="0" y="5"/>
                  </a:moveTo>
                  <a:lnTo>
                    <a:pt x="132" y="5"/>
                  </a:lnTo>
                  <a:lnTo>
                    <a:pt x="465" y="0"/>
                  </a:lnTo>
                  <a:lnTo>
                    <a:pt x="472" y="17"/>
                  </a:lnTo>
                  <a:lnTo>
                    <a:pt x="104" y="29"/>
                  </a:lnTo>
                  <a:lnTo>
                    <a:pt x="88" y="42"/>
                  </a:lnTo>
                  <a:lnTo>
                    <a:pt x="32" y="42"/>
                  </a:lnTo>
                  <a:lnTo>
                    <a:pt x="0" y="2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6089650" y="2509838"/>
              <a:ext cx="354012" cy="57150"/>
            </a:xfrm>
            <a:custGeom>
              <a:avLst/>
              <a:gdLst>
                <a:gd name="T0" fmla="*/ 0 w 444"/>
                <a:gd name="T1" fmla="*/ 7 h 73"/>
                <a:gd name="T2" fmla="*/ 359 w 444"/>
                <a:gd name="T3" fmla="*/ 0 h 73"/>
                <a:gd name="T4" fmla="*/ 444 w 444"/>
                <a:gd name="T5" fmla="*/ 0 h 73"/>
                <a:gd name="T6" fmla="*/ 425 w 444"/>
                <a:gd name="T7" fmla="*/ 39 h 73"/>
                <a:gd name="T8" fmla="*/ 409 w 444"/>
                <a:gd name="T9" fmla="*/ 61 h 73"/>
                <a:gd name="T10" fmla="*/ 133 w 444"/>
                <a:gd name="T11" fmla="*/ 73 h 73"/>
                <a:gd name="T12" fmla="*/ 100 w 444"/>
                <a:gd name="T13" fmla="*/ 64 h 73"/>
                <a:gd name="T14" fmla="*/ 22 w 444"/>
                <a:gd name="T15" fmla="*/ 34 h 73"/>
                <a:gd name="T16" fmla="*/ 0 w 444"/>
                <a:gd name="T17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4" h="73">
                  <a:moveTo>
                    <a:pt x="0" y="7"/>
                  </a:moveTo>
                  <a:lnTo>
                    <a:pt x="359" y="0"/>
                  </a:lnTo>
                  <a:lnTo>
                    <a:pt x="444" y="0"/>
                  </a:lnTo>
                  <a:lnTo>
                    <a:pt x="425" y="39"/>
                  </a:lnTo>
                  <a:lnTo>
                    <a:pt x="409" y="61"/>
                  </a:lnTo>
                  <a:lnTo>
                    <a:pt x="133" y="73"/>
                  </a:lnTo>
                  <a:lnTo>
                    <a:pt x="100" y="64"/>
                  </a:lnTo>
                  <a:lnTo>
                    <a:pt x="22" y="3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6102350" y="2520950"/>
              <a:ext cx="333375" cy="25400"/>
            </a:xfrm>
            <a:custGeom>
              <a:avLst/>
              <a:gdLst>
                <a:gd name="T0" fmla="*/ 420 w 420"/>
                <a:gd name="T1" fmla="*/ 2 h 31"/>
                <a:gd name="T2" fmla="*/ 405 w 420"/>
                <a:gd name="T3" fmla="*/ 22 h 31"/>
                <a:gd name="T4" fmla="*/ 39 w 420"/>
                <a:gd name="T5" fmla="*/ 31 h 31"/>
                <a:gd name="T6" fmla="*/ 2 w 420"/>
                <a:gd name="T7" fmla="*/ 19 h 31"/>
                <a:gd name="T8" fmla="*/ 0 w 420"/>
                <a:gd name="T9" fmla="*/ 7 h 31"/>
                <a:gd name="T10" fmla="*/ 405 w 420"/>
                <a:gd name="T11" fmla="*/ 2 h 31"/>
                <a:gd name="T12" fmla="*/ 406 w 420"/>
                <a:gd name="T13" fmla="*/ 1 h 31"/>
                <a:gd name="T14" fmla="*/ 410 w 420"/>
                <a:gd name="T15" fmla="*/ 0 h 31"/>
                <a:gd name="T16" fmla="*/ 414 w 420"/>
                <a:gd name="T17" fmla="*/ 0 h 31"/>
                <a:gd name="T18" fmla="*/ 420 w 420"/>
                <a:gd name="T1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0" h="31">
                  <a:moveTo>
                    <a:pt x="420" y="2"/>
                  </a:moveTo>
                  <a:lnTo>
                    <a:pt x="405" y="22"/>
                  </a:lnTo>
                  <a:lnTo>
                    <a:pt x="39" y="31"/>
                  </a:lnTo>
                  <a:lnTo>
                    <a:pt x="2" y="19"/>
                  </a:lnTo>
                  <a:lnTo>
                    <a:pt x="0" y="7"/>
                  </a:lnTo>
                  <a:lnTo>
                    <a:pt x="405" y="2"/>
                  </a:lnTo>
                  <a:lnTo>
                    <a:pt x="406" y="1"/>
                  </a:lnTo>
                  <a:lnTo>
                    <a:pt x="410" y="0"/>
                  </a:lnTo>
                  <a:lnTo>
                    <a:pt x="414" y="0"/>
                  </a:lnTo>
                  <a:lnTo>
                    <a:pt x="420" y="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5794375" y="2393950"/>
              <a:ext cx="41275" cy="36513"/>
            </a:xfrm>
            <a:custGeom>
              <a:avLst/>
              <a:gdLst>
                <a:gd name="T0" fmla="*/ 26 w 51"/>
                <a:gd name="T1" fmla="*/ 0 h 46"/>
                <a:gd name="T2" fmla="*/ 36 w 51"/>
                <a:gd name="T3" fmla="*/ 2 h 46"/>
                <a:gd name="T4" fmla="*/ 45 w 51"/>
                <a:gd name="T5" fmla="*/ 7 h 46"/>
                <a:gd name="T6" fmla="*/ 49 w 51"/>
                <a:gd name="T7" fmla="*/ 14 h 46"/>
                <a:gd name="T8" fmla="*/ 51 w 51"/>
                <a:gd name="T9" fmla="*/ 23 h 46"/>
                <a:gd name="T10" fmla="*/ 49 w 51"/>
                <a:gd name="T11" fmla="*/ 32 h 46"/>
                <a:gd name="T12" fmla="*/ 45 w 51"/>
                <a:gd name="T13" fmla="*/ 39 h 46"/>
                <a:gd name="T14" fmla="*/ 36 w 51"/>
                <a:gd name="T15" fmla="*/ 44 h 46"/>
                <a:gd name="T16" fmla="*/ 26 w 51"/>
                <a:gd name="T17" fmla="*/ 46 h 46"/>
                <a:gd name="T18" fmla="*/ 16 w 51"/>
                <a:gd name="T19" fmla="*/ 44 h 46"/>
                <a:gd name="T20" fmla="*/ 8 w 51"/>
                <a:gd name="T21" fmla="*/ 39 h 46"/>
                <a:gd name="T22" fmla="*/ 2 w 51"/>
                <a:gd name="T23" fmla="*/ 32 h 46"/>
                <a:gd name="T24" fmla="*/ 0 w 51"/>
                <a:gd name="T25" fmla="*/ 23 h 46"/>
                <a:gd name="T26" fmla="*/ 2 w 51"/>
                <a:gd name="T27" fmla="*/ 14 h 46"/>
                <a:gd name="T28" fmla="*/ 8 w 51"/>
                <a:gd name="T29" fmla="*/ 7 h 46"/>
                <a:gd name="T30" fmla="*/ 16 w 51"/>
                <a:gd name="T31" fmla="*/ 2 h 46"/>
                <a:gd name="T32" fmla="*/ 26 w 51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46">
                  <a:moveTo>
                    <a:pt x="26" y="0"/>
                  </a:moveTo>
                  <a:lnTo>
                    <a:pt x="36" y="2"/>
                  </a:lnTo>
                  <a:lnTo>
                    <a:pt x="45" y="7"/>
                  </a:lnTo>
                  <a:lnTo>
                    <a:pt x="49" y="14"/>
                  </a:lnTo>
                  <a:lnTo>
                    <a:pt x="51" y="23"/>
                  </a:lnTo>
                  <a:lnTo>
                    <a:pt x="49" y="32"/>
                  </a:lnTo>
                  <a:lnTo>
                    <a:pt x="45" y="39"/>
                  </a:lnTo>
                  <a:lnTo>
                    <a:pt x="36" y="44"/>
                  </a:lnTo>
                  <a:lnTo>
                    <a:pt x="26" y="46"/>
                  </a:lnTo>
                  <a:lnTo>
                    <a:pt x="16" y="44"/>
                  </a:lnTo>
                  <a:lnTo>
                    <a:pt x="8" y="39"/>
                  </a:lnTo>
                  <a:lnTo>
                    <a:pt x="2" y="32"/>
                  </a:lnTo>
                  <a:lnTo>
                    <a:pt x="0" y="23"/>
                  </a:lnTo>
                  <a:lnTo>
                    <a:pt x="2" y="14"/>
                  </a:lnTo>
                  <a:lnTo>
                    <a:pt x="8" y="7"/>
                  </a:lnTo>
                  <a:lnTo>
                    <a:pt x="16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5802313" y="2397125"/>
              <a:ext cx="26987" cy="28575"/>
            </a:xfrm>
            <a:custGeom>
              <a:avLst/>
              <a:gdLst>
                <a:gd name="T0" fmla="*/ 16 w 33"/>
                <a:gd name="T1" fmla="*/ 0 h 35"/>
                <a:gd name="T2" fmla="*/ 22 w 33"/>
                <a:gd name="T3" fmla="*/ 12 h 35"/>
                <a:gd name="T4" fmla="*/ 33 w 33"/>
                <a:gd name="T5" fmla="*/ 14 h 35"/>
                <a:gd name="T6" fmla="*/ 25 w 33"/>
                <a:gd name="T7" fmla="*/ 24 h 35"/>
                <a:gd name="T8" fmla="*/ 26 w 33"/>
                <a:gd name="T9" fmla="*/ 35 h 35"/>
                <a:gd name="T10" fmla="*/ 16 w 33"/>
                <a:gd name="T11" fmla="*/ 29 h 35"/>
                <a:gd name="T12" fmla="*/ 6 w 33"/>
                <a:gd name="T13" fmla="*/ 35 h 35"/>
                <a:gd name="T14" fmla="*/ 8 w 33"/>
                <a:gd name="T15" fmla="*/ 22 h 35"/>
                <a:gd name="T16" fmla="*/ 0 w 33"/>
                <a:gd name="T17" fmla="*/ 14 h 35"/>
                <a:gd name="T18" fmla="*/ 11 w 33"/>
                <a:gd name="T19" fmla="*/ 12 h 35"/>
                <a:gd name="T20" fmla="*/ 16 w 33"/>
                <a:gd name="T2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4"/>
                  </a:lnTo>
                  <a:lnTo>
                    <a:pt x="25" y="24"/>
                  </a:lnTo>
                  <a:lnTo>
                    <a:pt x="26" y="35"/>
                  </a:lnTo>
                  <a:lnTo>
                    <a:pt x="16" y="29"/>
                  </a:lnTo>
                  <a:lnTo>
                    <a:pt x="6" y="35"/>
                  </a:lnTo>
                  <a:lnTo>
                    <a:pt x="8" y="22"/>
                  </a:lnTo>
                  <a:lnTo>
                    <a:pt x="0" y="14"/>
                  </a:lnTo>
                  <a:lnTo>
                    <a:pt x="11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5829300" y="2403475"/>
              <a:ext cx="30162" cy="23813"/>
            </a:xfrm>
            <a:custGeom>
              <a:avLst/>
              <a:gdLst>
                <a:gd name="T0" fmla="*/ 4 w 37"/>
                <a:gd name="T1" fmla="*/ 0 h 30"/>
                <a:gd name="T2" fmla="*/ 35 w 37"/>
                <a:gd name="T3" fmla="*/ 3 h 30"/>
                <a:gd name="T4" fmla="*/ 37 w 37"/>
                <a:gd name="T5" fmla="*/ 30 h 30"/>
                <a:gd name="T6" fmla="*/ 0 w 37"/>
                <a:gd name="T7" fmla="*/ 30 h 30"/>
                <a:gd name="T8" fmla="*/ 4 w 37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4" y="0"/>
                  </a:moveTo>
                  <a:lnTo>
                    <a:pt x="35" y="3"/>
                  </a:lnTo>
                  <a:lnTo>
                    <a:pt x="37" y="30"/>
                  </a:lnTo>
                  <a:lnTo>
                    <a:pt x="0" y="3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5770563" y="2400300"/>
              <a:ext cx="30162" cy="25400"/>
            </a:xfrm>
            <a:custGeom>
              <a:avLst/>
              <a:gdLst>
                <a:gd name="T0" fmla="*/ 34 w 36"/>
                <a:gd name="T1" fmla="*/ 2 h 31"/>
                <a:gd name="T2" fmla="*/ 2 w 36"/>
                <a:gd name="T3" fmla="*/ 0 h 31"/>
                <a:gd name="T4" fmla="*/ 0 w 36"/>
                <a:gd name="T5" fmla="*/ 31 h 31"/>
                <a:gd name="T6" fmla="*/ 36 w 36"/>
                <a:gd name="T7" fmla="*/ 31 h 31"/>
                <a:gd name="T8" fmla="*/ 34 w 36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4" y="2"/>
                  </a:moveTo>
                  <a:lnTo>
                    <a:pt x="2" y="0"/>
                  </a:lnTo>
                  <a:lnTo>
                    <a:pt x="0" y="31"/>
                  </a:lnTo>
                  <a:lnTo>
                    <a:pt x="36" y="31"/>
                  </a:lnTo>
                  <a:lnTo>
                    <a:pt x="34" y="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5832475" y="2408238"/>
              <a:ext cx="26987" cy="6350"/>
            </a:xfrm>
            <a:custGeom>
              <a:avLst/>
              <a:gdLst>
                <a:gd name="T0" fmla="*/ 0 w 33"/>
                <a:gd name="T1" fmla="*/ 0 h 8"/>
                <a:gd name="T2" fmla="*/ 33 w 33"/>
                <a:gd name="T3" fmla="*/ 2 h 8"/>
                <a:gd name="T4" fmla="*/ 33 w 33"/>
                <a:gd name="T5" fmla="*/ 8 h 8"/>
                <a:gd name="T6" fmla="*/ 1 w 33"/>
                <a:gd name="T7" fmla="*/ 6 h 8"/>
                <a:gd name="T8" fmla="*/ 0 w 3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">
                  <a:moveTo>
                    <a:pt x="0" y="0"/>
                  </a:moveTo>
                  <a:lnTo>
                    <a:pt x="33" y="2"/>
                  </a:lnTo>
                  <a:lnTo>
                    <a:pt x="33" y="8"/>
                  </a:lnTo>
                  <a:lnTo>
                    <a:pt x="1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5770563" y="2405063"/>
              <a:ext cx="25400" cy="4763"/>
            </a:xfrm>
            <a:custGeom>
              <a:avLst/>
              <a:gdLst>
                <a:gd name="T0" fmla="*/ 34 w 34"/>
                <a:gd name="T1" fmla="*/ 1 h 7"/>
                <a:gd name="T2" fmla="*/ 0 w 34"/>
                <a:gd name="T3" fmla="*/ 0 h 7"/>
                <a:gd name="T4" fmla="*/ 0 w 34"/>
                <a:gd name="T5" fmla="*/ 5 h 7"/>
                <a:gd name="T6" fmla="*/ 33 w 34"/>
                <a:gd name="T7" fmla="*/ 7 h 7"/>
                <a:gd name="T8" fmla="*/ 34 w 34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7">
                  <a:moveTo>
                    <a:pt x="34" y="1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3" y="7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5832475" y="2416175"/>
              <a:ext cx="28575" cy="6350"/>
            </a:xfrm>
            <a:custGeom>
              <a:avLst/>
              <a:gdLst>
                <a:gd name="T0" fmla="*/ 0 w 35"/>
                <a:gd name="T1" fmla="*/ 0 h 7"/>
                <a:gd name="T2" fmla="*/ 33 w 35"/>
                <a:gd name="T3" fmla="*/ 0 h 7"/>
                <a:gd name="T4" fmla="*/ 35 w 35"/>
                <a:gd name="T5" fmla="*/ 7 h 7"/>
                <a:gd name="T6" fmla="*/ 0 w 35"/>
                <a:gd name="T7" fmla="*/ 4 h 7"/>
                <a:gd name="T8" fmla="*/ 0 w 35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7">
                  <a:moveTo>
                    <a:pt x="0" y="0"/>
                  </a:moveTo>
                  <a:lnTo>
                    <a:pt x="33" y="0"/>
                  </a:lnTo>
                  <a:lnTo>
                    <a:pt x="35" y="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5768975" y="2413000"/>
              <a:ext cx="26987" cy="4763"/>
            </a:xfrm>
            <a:custGeom>
              <a:avLst/>
              <a:gdLst>
                <a:gd name="T0" fmla="*/ 35 w 35"/>
                <a:gd name="T1" fmla="*/ 2 h 7"/>
                <a:gd name="T2" fmla="*/ 1 w 35"/>
                <a:gd name="T3" fmla="*/ 0 h 7"/>
                <a:gd name="T4" fmla="*/ 0 w 35"/>
                <a:gd name="T5" fmla="*/ 7 h 7"/>
                <a:gd name="T6" fmla="*/ 35 w 35"/>
                <a:gd name="T7" fmla="*/ 7 h 7"/>
                <a:gd name="T8" fmla="*/ 35 w 35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7">
                  <a:moveTo>
                    <a:pt x="35" y="2"/>
                  </a:moveTo>
                  <a:lnTo>
                    <a:pt x="1" y="0"/>
                  </a:lnTo>
                  <a:lnTo>
                    <a:pt x="0" y="7"/>
                  </a:lnTo>
                  <a:lnTo>
                    <a:pt x="35" y="7"/>
                  </a:lnTo>
                  <a:lnTo>
                    <a:pt x="35" y="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74" name="Freeform 69"/>
            <p:cNvSpPr>
              <a:spLocks/>
            </p:cNvSpPr>
            <p:nvPr/>
          </p:nvSpPr>
          <p:spPr bwMode="auto">
            <a:xfrm>
              <a:off x="5233988" y="2455863"/>
              <a:ext cx="176212" cy="23813"/>
            </a:xfrm>
            <a:custGeom>
              <a:avLst/>
              <a:gdLst>
                <a:gd name="T0" fmla="*/ 13 w 224"/>
                <a:gd name="T1" fmla="*/ 0 h 30"/>
                <a:gd name="T2" fmla="*/ 72 w 224"/>
                <a:gd name="T3" fmla="*/ 14 h 30"/>
                <a:gd name="T4" fmla="*/ 221 w 224"/>
                <a:gd name="T5" fmla="*/ 16 h 30"/>
                <a:gd name="T6" fmla="*/ 224 w 224"/>
                <a:gd name="T7" fmla="*/ 30 h 30"/>
                <a:gd name="T8" fmla="*/ 181 w 224"/>
                <a:gd name="T9" fmla="*/ 30 h 30"/>
                <a:gd name="T10" fmla="*/ 82 w 224"/>
                <a:gd name="T11" fmla="*/ 21 h 30"/>
                <a:gd name="T12" fmla="*/ 57 w 224"/>
                <a:gd name="T13" fmla="*/ 20 h 30"/>
                <a:gd name="T14" fmla="*/ 0 w 224"/>
                <a:gd name="T15" fmla="*/ 6 h 30"/>
                <a:gd name="T16" fmla="*/ 2 w 224"/>
                <a:gd name="T17" fmla="*/ 5 h 30"/>
                <a:gd name="T18" fmla="*/ 7 w 224"/>
                <a:gd name="T19" fmla="*/ 4 h 30"/>
                <a:gd name="T20" fmla="*/ 12 w 224"/>
                <a:gd name="T21" fmla="*/ 1 h 30"/>
                <a:gd name="T22" fmla="*/ 13 w 224"/>
                <a:gd name="T2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4" h="30">
                  <a:moveTo>
                    <a:pt x="13" y="0"/>
                  </a:moveTo>
                  <a:lnTo>
                    <a:pt x="72" y="14"/>
                  </a:lnTo>
                  <a:lnTo>
                    <a:pt x="221" y="16"/>
                  </a:lnTo>
                  <a:lnTo>
                    <a:pt x="224" y="30"/>
                  </a:lnTo>
                  <a:lnTo>
                    <a:pt x="181" y="30"/>
                  </a:lnTo>
                  <a:lnTo>
                    <a:pt x="82" y="21"/>
                  </a:lnTo>
                  <a:lnTo>
                    <a:pt x="57" y="20"/>
                  </a:lnTo>
                  <a:lnTo>
                    <a:pt x="0" y="6"/>
                  </a:lnTo>
                  <a:lnTo>
                    <a:pt x="2" y="5"/>
                  </a:lnTo>
                  <a:lnTo>
                    <a:pt x="7" y="4"/>
                  </a:lnTo>
                  <a:lnTo>
                    <a:pt x="12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</p:grpSp>
    </p:spTree>
    <p:extLst>
      <p:ext uri="{BB962C8B-B14F-4D97-AF65-F5344CB8AC3E}">
        <p14:creationId xmlns:p14="http://schemas.microsoft.com/office/powerpoint/2010/main" val="27348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>
            <a:stCxn id="28" idx="3"/>
          </p:cNvCxnSpPr>
          <p:nvPr/>
        </p:nvCxnSpPr>
        <p:spPr>
          <a:xfrm>
            <a:off x="2918921" y="532369"/>
            <a:ext cx="525348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8"/>
          <p:cNvSpPr>
            <a:spLocks/>
          </p:cNvSpPr>
          <p:nvPr/>
        </p:nvSpPr>
        <p:spPr bwMode="auto">
          <a:xfrm rot="18900000" flipH="1">
            <a:off x="8340227" y="294855"/>
            <a:ext cx="492529" cy="475029"/>
          </a:xfrm>
          <a:custGeom>
            <a:avLst/>
            <a:gdLst>
              <a:gd name="T0" fmla="*/ 0 w 1470"/>
              <a:gd name="T1" fmla="*/ 528 h 1148"/>
              <a:gd name="T2" fmla="*/ 296 w 1470"/>
              <a:gd name="T3" fmla="*/ 401 h 1148"/>
              <a:gd name="T4" fmla="*/ 574 w 1470"/>
              <a:gd name="T5" fmla="*/ 178 h 1148"/>
              <a:gd name="T6" fmla="*/ 558 w 1470"/>
              <a:gd name="T7" fmla="*/ 78 h 1148"/>
              <a:gd name="T8" fmla="*/ 646 w 1470"/>
              <a:gd name="T9" fmla="*/ 21 h 1148"/>
              <a:gd name="T10" fmla="*/ 664 w 1470"/>
              <a:gd name="T11" fmla="*/ 10 h 1148"/>
              <a:gd name="T12" fmla="*/ 699 w 1470"/>
              <a:gd name="T13" fmla="*/ 7 h 1148"/>
              <a:gd name="T14" fmla="*/ 717 w 1470"/>
              <a:gd name="T15" fmla="*/ 23 h 1148"/>
              <a:gd name="T16" fmla="*/ 746 w 1470"/>
              <a:gd name="T17" fmla="*/ 66 h 1148"/>
              <a:gd name="T18" fmla="*/ 765 w 1470"/>
              <a:gd name="T19" fmla="*/ 58 h 1148"/>
              <a:gd name="T20" fmla="*/ 815 w 1470"/>
              <a:gd name="T21" fmla="*/ 39 h 1148"/>
              <a:gd name="T22" fmla="*/ 886 w 1470"/>
              <a:gd name="T23" fmla="*/ 48 h 1148"/>
              <a:gd name="T24" fmla="*/ 890 w 1470"/>
              <a:gd name="T25" fmla="*/ 90 h 1148"/>
              <a:gd name="T26" fmla="*/ 864 w 1470"/>
              <a:gd name="T27" fmla="*/ 114 h 1148"/>
              <a:gd name="T28" fmla="*/ 1001 w 1470"/>
              <a:gd name="T29" fmla="*/ 144 h 1148"/>
              <a:gd name="T30" fmla="*/ 1069 w 1470"/>
              <a:gd name="T31" fmla="*/ 107 h 1148"/>
              <a:gd name="T32" fmla="*/ 1168 w 1470"/>
              <a:gd name="T33" fmla="*/ 63 h 1148"/>
              <a:gd name="T34" fmla="*/ 1276 w 1470"/>
              <a:gd name="T35" fmla="*/ 35 h 1148"/>
              <a:gd name="T36" fmla="*/ 1327 w 1470"/>
              <a:gd name="T37" fmla="*/ 35 h 1148"/>
              <a:gd name="T38" fmla="*/ 1341 w 1470"/>
              <a:gd name="T39" fmla="*/ 42 h 1148"/>
              <a:gd name="T40" fmla="*/ 1387 w 1470"/>
              <a:gd name="T41" fmla="*/ 57 h 1148"/>
              <a:gd name="T42" fmla="*/ 1429 w 1470"/>
              <a:gd name="T43" fmla="*/ 60 h 1148"/>
              <a:gd name="T44" fmla="*/ 1470 w 1470"/>
              <a:gd name="T45" fmla="*/ 99 h 1148"/>
              <a:gd name="T46" fmla="*/ 1423 w 1470"/>
              <a:gd name="T47" fmla="*/ 165 h 1148"/>
              <a:gd name="T48" fmla="*/ 1301 w 1470"/>
              <a:gd name="T49" fmla="*/ 251 h 1148"/>
              <a:gd name="T50" fmla="*/ 1168 w 1470"/>
              <a:gd name="T51" fmla="*/ 327 h 1148"/>
              <a:gd name="T52" fmla="*/ 1077 w 1470"/>
              <a:gd name="T53" fmla="*/ 375 h 1148"/>
              <a:gd name="T54" fmla="*/ 1048 w 1470"/>
              <a:gd name="T55" fmla="*/ 403 h 1148"/>
              <a:gd name="T56" fmla="*/ 1017 w 1470"/>
              <a:gd name="T57" fmla="*/ 453 h 1148"/>
              <a:gd name="T58" fmla="*/ 1014 w 1470"/>
              <a:gd name="T59" fmla="*/ 461 h 1148"/>
              <a:gd name="T60" fmla="*/ 1037 w 1470"/>
              <a:gd name="T61" fmla="*/ 453 h 1148"/>
              <a:gd name="T62" fmla="*/ 1089 w 1470"/>
              <a:gd name="T63" fmla="*/ 463 h 1148"/>
              <a:gd name="T64" fmla="*/ 1102 w 1470"/>
              <a:gd name="T65" fmla="*/ 516 h 1148"/>
              <a:gd name="T66" fmla="*/ 1045 w 1470"/>
              <a:gd name="T67" fmla="*/ 579 h 1148"/>
              <a:gd name="T68" fmla="*/ 969 w 1470"/>
              <a:gd name="T69" fmla="*/ 625 h 1148"/>
              <a:gd name="T70" fmla="*/ 891 w 1470"/>
              <a:gd name="T71" fmla="*/ 662 h 1148"/>
              <a:gd name="T72" fmla="*/ 842 w 1470"/>
              <a:gd name="T73" fmla="*/ 682 h 1148"/>
              <a:gd name="T74" fmla="*/ 778 w 1470"/>
              <a:gd name="T75" fmla="*/ 758 h 1148"/>
              <a:gd name="T76" fmla="*/ 807 w 1470"/>
              <a:gd name="T77" fmla="*/ 746 h 1148"/>
              <a:gd name="T78" fmla="*/ 865 w 1470"/>
              <a:gd name="T79" fmla="*/ 742 h 1148"/>
              <a:gd name="T80" fmla="*/ 899 w 1470"/>
              <a:gd name="T81" fmla="*/ 787 h 1148"/>
              <a:gd name="T82" fmla="*/ 842 w 1470"/>
              <a:gd name="T83" fmla="*/ 854 h 1148"/>
              <a:gd name="T84" fmla="*/ 763 w 1470"/>
              <a:gd name="T85" fmla="*/ 899 h 1148"/>
              <a:gd name="T86" fmla="*/ 700 w 1470"/>
              <a:gd name="T87" fmla="*/ 925 h 1148"/>
              <a:gd name="T88" fmla="*/ 661 w 1470"/>
              <a:gd name="T89" fmla="*/ 937 h 1148"/>
              <a:gd name="T90" fmla="*/ 534 w 1470"/>
              <a:gd name="T91" fmla="*/ 1119 h 1148"/>
              <a:gd name="T92" fmla="*/ 593 w 1470"/>
              <a:gd name="T93" fmla="*/ 840 h 1148"/>
              <a:gd name="T94" fmla="*/ 754 w 1470"/>
              <a:gd name="T95" fmla="*/ 491 h 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70" h="1148">
                <a:moveTo>
                  <a:pt x="223" y="838"/>
                </a:moveTo>
                <a:lnTo>
                  <a:pt x="143" y="881"/>
                </a:lnTo>
                <a:lnTo>
                  <a:pt x="235" y="644"/>
                </a:lnTo>
                <a:lnTo>
                  <a:pt x="0" y="528"/>
                </a:lnTo>
                <a:lnTo>
                  <a:pt x="113" y="470"/>
                </a:lnTo>
                <a:lnTo>
                  <a:pt x="258" y="494"/>
                </a:lnTo>
                <a:lnTo>
                  <a:pt x="255" y="423"/>
                </a:lnTo>
                <a:lnTo>
                  <a:pt x="296" y="401"/>
                </a:lnTo>
                <a:lnTo>
                  <a:pt x="420" y="481"/>
                </a:lnTo>
                <a:lnTo>
                  <a:pt x="763" y="293"/>
                </a:lnTo>
                <a:lnTo>
                  <a:pt x="709" y="191"/>
                </a:lnTo>
                <a:lnTo>
                  <a:pt x="574" y="178"/>
                </a:lnTo>
                <a:lnTo>
                  <a:pt x="645" y="138"/>
                </a:lnTo>
                <a:lnTo>
                  <a:pt x="592" y="104"/>
                </a:lnTo>
                <a:lnTo>
                  <a:pt x="516" y="106"/>
                </a:lnTo>
                <a:lnTo>
                  <a:pt x="558" y="78"/>
                </a:lnTo>
                <a:lnTo>
                  <a:pt x="503" y="33"/>
                </a:lnTo>
                <a:lnTo>
                  <a:pt x="565" y="0"/>
                </a:lnTo>
                <a:lnTo>
                  <a:pt x="643" y="23"/>
                </a:lnTo>
                <a:lnTo>
                  <a:pt x="646" y="21"/>
                </a:lnTo>
                <a:lnTo>
                  <a:pt x="649" y="19"/>
                </a:lnTo>
                <a:lnTo>
                  <a:pt x="653" y="17"/>
                </a:lnTo>
                <a:lnTo>
                  <a:pt x="655" y="15"/>
                </a:lnTo>
                <a:lnTo>
                  <a:pt x="664" y="10"/>
                </a:lnTo>
                <a:lnTo>
                  <a:pt x="673" y="8"/>
                </a:lnTo>
                <a:lnTo>
                  <a:pt x="683" y="6"/>
                </a:lnTo>
                <a:lnTo>
                  <a:pt x="692" y="6"/>
                </a:lnTo>
                <a:lnTo>
                  <a:pt x="699" y="7"/>
                </a:lnTo>
                <a:lnTo>
                  <a:pt x="706" y="8"/>
                </a:lnTo>
                <a:lnTo>
                  <a:pt x="712" y="12"/>
                </a:lnTo>
                <a:lnTo>
                  <a:pt x="715" y="16"/>
                </a:lnTo>
                <a:lnTo>
                  <a:pt x="717" y="23"/>
                </a:lnTo>
                <a:lnTo>
                  <a:pt x="716" y="32"/>
                </a:lnTo>
                <a:lnTo>
                  <a:pt x="712" y="40"/>
                </a:lnTo>
                <a:lnTo>
                  <a:pt x="706" y="48"/>
                </a:lnTo>
                <a:lnTo>
                  <a:pt x="746" y="66"/>
                </a:lnTo>
                <a:lnTo>
                  <a:pt x="747" y="66"/>
                </a:lnTo>
                <a:lnTo>
                  <a:pt x="751" y="63"/>
                </a:lnTo>
                <a:lnTo>
                  <a:pt x="756" y="61"/>
                </a:lnTo>
                <a:lnTo>
                  <a:pt x="765" y="58"/>
                </a:lnTo>
                <a:lnTo>
                  <a:pt x="774" y="54"/>
                </a:lnTo>
                <a:lnTo>
                  <a:pt x="786" y="50"/>
                </a:lnTo>
                <a:lnTo>
                  <a:pt x="800" y="44"/>
                </a:lnTo>
                <a:lnTo>
                  <a:pt x="815" y="39"/>
                </a:lnTo>
                <a:lnTo>
                  <a:pt x="837" y="35"/>
                </a:lnTo>
                <a:lnTo>
                  <a:pt x="857" y="36"/>
                </a:lnTo>
                <a:lnTo>
                  <a:pt x="873" y="40"/>
                </a:lnTo>
                <a:lnTo>
                  <a:pt x="886" y="48"/>
                </a:lnTo>
                <a:lnTo>
                  <a:pt x="894" y="59"/>
                </a:lnTo>
                <a:lnTo>
                  <a:pt x="898" y="69"/>
                </a:lnTo>
                <a:lnTo>
                  <a:pt x="897" y="81"/>
                </a:lnTo>
                <a:lnTo>
                  <a:pt x="890" y="90"/>
                </a:lnTo>
                <a:lnTo>
                  <a:pt x="875" y="104"/>
                </a:lnTo>
                <a:lnTo>
                  <a:pt x="867" y="111"/>
                </a:lnTo>
                <a:lnTo>
                  <a:pt x="864" y="114"/>
                </a:lnTo>
                <a:lnTo>
                  <a:pt x="864" y="114"/>
                </a:lnTo>
                <a:lnTo>
                  <a:pt x="984" y="155"/>
                </a:lnTo>
                <a:lnTo>
                  <a:pt x="986" y="153"/>
                </a:lnTo>
                <a:lnTo>
                  <a:pt x="992" y="150"/>
                </a:lnTo>
                <a:lnTo>
                  <a:pt x="1001" y="144"/>
                </a:lnTo>
                <a:lnTo>
                  <a:pt x="1015" y="136"/>
                </a:lnTo>
                <a:lnTo>
                  <a:pt x="1030" y="128"/>
                </a:lnTo>
                <a:lnTo>
                  <a:pt x="1048" y="118"/>
                </a:lnTo>
                <a:lnTo>
                  <a:pt x="1069" y="107"/>
                </a:lnTo>
                <a:lnTo>
                  <a:pt x="1092" y="96"/>
                </a:lnTo>
                <a:lnTo>
                  <a:pt x="1116" y="85"/>
                </a:lnTo>
                <a:lnTo>
                  <a:pt x="1142" y="74"/>
                </a:lnTo>
                <a:lnTo>
                  <a:pt x="1168" y="63"/>
                </a:lnTo>
                <a:lnTo>
                  <a:pt x="1196" y="54"/>
                </a:lnTo>
                <a:lnTo>
                  <a:pt x="1222" y="46"/>
                </a:lnTo>
                <a:lnTo>
                  <a:pt x="1250" y="39"/>
                </a:lnTo>
                <a:lnTo>
                  <a:pt x="1276" y="35"/>
                </a:lnTo>
                <a:lnTo>
                  <a:pt x="1303" y="32"/>
                </a:lnTo>
                <a:lnTo>
                  <a:pt x="1312" y="32"/>
                </a:lnTo>
                <a:lnTo>
                  <a:pt x="1320" y="33"/>
                </a:lnTo>
                <a:lnTo>
                  <a:pt x="1327" y="35"/>
                </a:lnTo>
                <a:lnTo>
                  <a:pt x="1333" y="37"/>
                </a:lnTo>
                <a:lnTo>
                  <a:pt x="1336" y="38"/>
                </a:lnTo>
                <a:lnTo>
                  <a:pt x="1339" y="40"/>
                </a:lnTo>
                <a:lnTo>
                  <a:pt x="1341" y="42"/>
                </a:lnTo>
                <a:lnTo>
                  <a:pt x="1341" y="42"/>
                </a:lnTo>
                <a:lnTo>
                  <a:pt x="1385" y="57"/>
                </a:lnTo>
                <a:lnTo>
                  <a:pt x="1385" y="57"/>
                </a:lnTo>
                <a:lnTo>
                  <a:pt x="1387" y="57"/>
                </a:lnTo>
                <a:lnTo>
                  <a:pt x="1388" y="58"/>
                </a:lnTo>
                <a:lnTo>
                  <a:pt x="1389" y="58"/>
                </a:lnTo>
                <a:lnTo>
                  <a:pt x="1410" y="57"/>
                </a:lnTo>
                <a:lnTo>
                  <a:pt x="1429" y="60"/>
                </a:lnTo>
                <a:lnTo>
                  <a:pt x="1444" y="67"/>
                </a:lnTo>
                <a:lnTo>
                  <a:pt x="1456" y="76"/>
                </a:lnTo>
                <a:lnTo>
                  <a:pt x="1466" y="87"/>
                </a:lnTo>
                <a:lnTo>
                  <a:pt x="1470" y="99"/>
                </a:lnTo>
                <a:lnTo>
                  <a:pt x="1469" y="112"/>
                </a:lnTo>
                <a:lnTo>
                  <a:pt x="1463" y="123"/>
                </a:lnTo>
                <a:lnTo>
                  <a:pt x="1445" y="144"/>
                </a:lnTo>
                <a:lnTo>
                  <a:pt x="1423" y="165"/>
                </a:lnTo>
                <a:lnTo>
                  <a:pt x="1396" y="186"/>
                </a:lnTo>
                <a:lnTo>
                  <a:pt x="1366" y="208"/>
                </a:lnTo>
                <a:lnTo>
                  <a:pt x="1334" y="229"/>
                </a:lnTo>
                <a:lnTo>
                  <a:pt x="1301" y="251"/>
                </a:lnTo>
                <a:lnTo>
                  <a:pt x="1266" y="272"/>
                </a:lnTo>
                <a:lnTo>
                  <a:pt x="1233" y="292"/>
                </a:lnTo>
                <a:lnTo>
                  <a:pt x="1199" y="310"/>
                </a:lnTo>
                <a:lnTo>
                  <a:pt x="1168" y="327"/>
                </a:lnTo>
                <a:lnTo>
                  <a:pt x="1139" y="342"/>
                </a:lnTo>
                <a:lnTo>
                  <a:pt x="1114" y="356"/>
                </a:lnTo>
                <a:lnTo>
                  <a:pt x="1093" y="367"/>
                </a:lnTo>
                <a:lnTo>
                  <a:pt x="1077" y="375"/>
                </a:lnTo>
                <a:lnTo>
                  <a:pt x="1067" y="379"/>
                </a:lnTo>
                <a:lnTo>
                  <a:pt x="1063" y="382"/>
                </a:lnTo>
                <a:lnTo>
                  <a:pt x="1056" y="391"/>
                </a:lnTo>
                <a:lnTo>
                  <a:pt x="1048" y="403"/>
                </a:lnTo>
                <a:lnTo>
                  <a:pt x="1040" y="416"/>
                </a:lnTo>
                <a:lnTo>
                  <a:pt x="1032" y="430"/>
                </a:lnTo>
                <a:lnTo>
                  <a:pt x="1024" y="443"/>
                </a:lnTo>
                <a:lnTo>
                  <a:pt x="1017" y="453"/>
                </a:lnTo>
                <a:lnTo>
                  <a:pt x="1012" y="461"/>
                </a:lnTo>
                <a:lnTo>
                  <a:pt x="1011" y="463"/>
                </a:lnTo>
                <a:lnTo>
                  <a:pt x="1012" y="462"/>
                </a:lnTo>
                <a:lnTo>
                  <a:pt x="1014" y="461"/>
                </a:lnTo>
                <a:lnTo>
                  <a:pt x="1017" y="459"/>
                </a:lnTo>
                <a:lnTo>
                  <a:pt x="1022" y="456"/>
                </a:lnTo>
                <a:lnTo>
                  <a:pt x="1029" y="455"/>
                </a:lnTo>
                <a:lnTo>
                  <a:pt x="1037" y="453"/>
                </a:lnTo>
                <a:lnTo>
                  <a:pt x="1047" y="453"/>
                </a:lnTo>
                <a:lnTo>
                  <a:pt x="1059" y="453"/>
                </a:lnTo>
                <a:lnTo>
                  <a:pt x="1075" y="456"/>
                </a:lnTo>
                <a:lnTo>
                  <a:pt x="1089" y="463"/>
                </a:lnTo>
                <a:lnTo>
                  <a:pt x="1099" y="473"/>
                </a:lnTo>
                <a:lnTo>
                  <a:pt x="1105" y="485"/>
                </a:lnTo>
                <a:lnTo>
                  <a:pt x="1106" y="499"/>
                </a:lnTo>
                <a:lnTo>
                  <a:pt x="1102" y="516"/>
                </a:lnTo>
                <a:lnTo>
                  <a:pt x="1092" y="534"/>
                </a:lnTo>
                <a:lnTo>
                  <a:pt x="1076" y="553"/>
                </a:lnTo>
                <a:lnTo>
                  <a:pt x="1062" y="566"/>
                </a:lnTo>
                <a:lnTo>
                  <a:pt x="1045" y="579"/>
                </a:lnTo>
                <a:lnTo>
                  <a:pt x="1027" y="591"/>
                </a:lnTo>
                <a:lnTo>
                  <a:pt x="1008" y="603"/>
                </a:lnTo>
                <a:lnTo>
                  <a:pt x="988" y="614"/>
                </a:lnTo>
                <a:lnTo>
                  <a:pt x="969" y="625"/>
                </a:lnTo>
                <a:lnTo>
                  <a:pt x="948" y="635"/>
                </a:lnTo>
                <a:lnTo>
                  <a:pt x="928" y="645"/>
                </a:lnTo>
                <a:lnTo>
                  <a:pt x="910" y="653"/>
                </a:lnTo>
                <a:lnTo>
                  <a:pt x="891" y="662"/>
                </a:lnTo>
                <a:lnTo>
                  <a:pt x="875" y="668"/>
                </a:lnTo>
                <a:lnTo>
                  <a:pt x="861" y="674"/>
                </a:lnTo>
                <a:lnTo>
                  <a:pt x="850" y="679"/>
                </a:lnTo>
                <a:lnTo>
                  <a:pt x="842" y="682"/>
                </a:lnTo>
                <a:lnTo>
                  <a:pt x="836" y="685"/>
                </a:lnTo>
                <a:lnTo>
                  <a:pt x="834" y="686"/>
                </a:lnTo>
                <a:lnTo>
                  <a:pt x="777" y="760"/>
                </a:lnTo>
                <a:lnTo>
                  <a:pt x="778" y="758"/>
                </a:lnTo>
                <a:lnTo>
                  <a:pt x="782" y="756"/>
                </a:lnTo>
                <a:lnTo>
                  <a:pt x="789" y="754"/>
                </a:lnTo>
                <a:lnTo>
                  <a:pt x="797" y="749"/>
                </a:lnTo>
                <a:lnTo>
                  <a:pt x="807" y="746"/>
                </a:lnTo>
                <a:lnTo>
                  <a:pt x="819" y="743"/>
                </a:lnTo>
                <a:lnTo>
                  <a:pt x="833" y="741"/>
                </a:lnTo>
                <a:lnTo>
                  <a:pt x="849" y="740"/>
                </a:lnTo>
                <a:lnTo>
                  <a:pt x="865" y="742"/>
                </a:lnTo>
                <a:lnTo>
                  <a:pt x="879" y="749"/>
                </a:lnTo>
                <a:lnTo>
                  <a:pt x="890" y="760"/>
                </a:lnTo>
                <a:lnTo>
                  <a:pt x="897" y="772"/>
                </a:lnTo>
                <a:lnTo>
                  <a:pt x="899" y="787"/>
                </a:lnTo>
                <a:lnTo>
                  <a:pt x="895" y="803"/>
                </a:lnTo>
                <a:lnTo>
                  <a:pt x="883" y="822"/>
                </a:lnTo>
                <a:lnTo>
                  <a:pt x="864" y="839"/>
                </a:lnTo>
                <a:lnTo>
                  <a:pt x="842" y="854"/>
                </a:lnTo>
                <a:lnTo>
                  <a:pt x="821" y="867"/>
                </a:lnTo>
                <a:lnTo>
                  <a:pt x="801" y="878"/>
                </a:lnTo>
                <a:lnTo>
                  <a:pt x="782" y="890"/>
                </a:lnTo>
                <a:lnTo>
                  <a:pt x="763" y="899"/>
                </a:lnTo>
                <a:lnTo>
                  <a:pt x="746" y="907"/>
                </a:lnTo>
                <a:lnTo>
                  <a:pt x="729" y="914"/>
                </a:lnTo>
                <a:lnTo>
                  <a:pt x="714" y="920"/>
                </a:lnTo>
                <a:lnTo>
                  <a:pt x="700" y="925"/>
                </a:lnTo>
                <a:lnTo>
                  <a:pt x="687" y="929"/>
                </a:lnTo>
                <a:lnTo>
                  <a:pt x="677" y="932"/>
                </a:lnTo>
                <a:lnTo>
                  <a:pt x="668" y="935"/>
                </a:lnTo>
                <a:lnTo>
                  <a:pt x="661" y="937"/>
                </a:lnTo>
                <a:lnTo>
                  <a:pt x="655" y="938"/>
                </a:lnTo>
                <a:lnTo>
                  <a:pt x="652" y="939"/>
                </a:lnTo>
                <a:lnTo>
                  <a:pt x="650" y="939"/>
                </a:lnTo>
                <a:lnTo>
                  <a:pt x="534" y="1119"/>
                </a:lnTo>
                <a:lnTo>
                  <a:pt x="416" y="1148"/>
                </a:lnTo>
                <a:lnTo>
                  <a:pt x="545" y="916"/>
                </a:lnTo>
                <a:lnTo>
                  <a:pt x="472" y="905"/>
                </a:lnTo>
                <a:lnTo>
                  <a:pt x="593" y="840"/>
                </a:lnTo>
                <a:lnTo>
                  <a:pt x="665" y="698"/>
                </a:lnTo>
                <a:lnTo>
                  <a:pt x="593" y="688"/>
                </a:lnTo>
                <a:lnTo>
                  <a:pt x="702" y="628"/>
                </a:lnTo>
                <a:lnTo>
                  <a:pt x="754" y="491"/>
                </a:lnTo>
                <a:lnTo>
                  <a:pt x="423" y="615"/>
                </a:lnTo>
                <a:lnTo>
                  <a:pt x="223" y="83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467544" y="270759"/>
            <a:ext cx="2451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altLang="ko-KR" sz="2800" dirty="0" smtClean="0">
                <a:solidFill>
                  <a:srgbClr val="FFFF00"/>
                </a:solidFill>
                <a:latin typeface="Impact" pitchFamily="34" charset="0"/>
              </a:rPr>
              <a:t>Transportation</a:t>
            </a:r>
            <a:endParaRPr lang="ko-KR" altLang="en-US" dirty="0">
              <a:solidFill>
                <a:srgbClr val="FFFF00"/>
              </a:solidFill>
              <a:latin typeface="Impact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55589"/>
            <a:ext cx="4038600" cy="5253731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85" y="2064473"/>
            <a:ext cx="3687206" cy="4525963"/>
          </a:xfrm>
        </p:spPr>
      </p:pic>
      <p:sp>
        <p:nvSpPr>
          <p:cNvPr id="14" name="TextBox 13"/>
          <p:cNvSpPr txBox="1"/>
          <p:nvPr/>
        </p:nvSpPr>
        <p:spPr>
          <a:xfrm>
            <a:off x="4895837" y="698257"/>
            <a:ext cx="3661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우리의 교통수단</a:t>
            </a:r>
            <a:r>
              <a:rPr lang="en-US" altLang="ko-KR" sz="24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! </a:t>
            </a:r>
            <a:r>
              <a:rPr lang="ko-KR" altLang="en-US" sz="24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바자지</a:t>
            </a:r>
            <a:endParaRPr lang="en-US" altLang="ko-KR" sz="2400" b="1" dirty="0" smtClean="0">
              <a:solidFill>
                <a:srgbClr val="FFC000"/>
              </a:solidFill>
              <a:latin typeface="휴먼굵은샘체" panose="02010804000101010101" pitchFamily="2" charset="-127"/>
              <a:ea typeface="휴먼굵은샘체" panose="02010804000101010101" pitchFamily="2" charset="-127"/>
            </a:endParaRPr>
          </a:p>
          <a:p>
            <a:r>
              <a:rPr lang="ko-KR" altLang="en-US" sz="24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정말</a:t>
            </a:r>
            <a:r>
              <a:rPr lang="en-US" altLang="ko-KR" sz="2400" b="1" dirty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 </a:t>
            </a:r>
            <a:r>
              <a:rPr lang="ko-KR" altLang="en-US" sz="24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많이 타게 되실 꺼에요</a:t>
            </a:r>
            <a:r>
              <a:rPr lang="en-US" altLang="ko-KR" sz="24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~~~</a:t>
            </a:r>
          </a:p>
          <a:p>
            <a:r>
              <a:rPr lang="ko-KR" altLang="en-US" sz="24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친절한 바자지 기사아저씨 고디</a:t>
            </a:r>
            <a:r>
              <a:rPr lang="en-US" altLang="ko-KR" sz="24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^^!</a:t>
            </a:r>
          </a:p>
        </p:txBody>
      </p:sp>
    </p:spTree>
    <p:extLst>
      <p:ext uri="{BB962C8B-B14F-4D97-AF65-F5344CB8AC3E}">
        <p14:creationId xmlns:p14="http://schemas.microsoft.com/office/powerpoint/2010/main" val="413168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>
            <a:stCxn id="28" idx="3"/>
          </p:cNvCxnSpPr>
          <p:nvPr/>
        </p:nvCxnSpPr>
        <p:spPr>
          <a:xfrm>
            <a:off x="1747061" y="532369"/>
            <a:ext cx="64253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8"/>
          <p:cNvSpPr>
            <a:spLocks/>
          </p:cNvSpPr>
          <p:nvPr/>
        </p:nvSpPr>
        <p:spPr bwMode="auto">
          <a:xfrm rot="18900000" flipH="1">
            <a:off x="8340227" y="294855"/>
            <a:ext cx="492529" cy="475029"/>
          </a:xfrm>
          <a:custGeom>
            <a:avLst/>
            <a:gdLst>
              <a:gd name="T0" fmla="*/ 0 w 1470"/>
              <a:gd name="T1" fmla="*/ 528 h 1148"/>
              <a:gd name="T2" fmla="*/ 296 w 1470"/>
              <a:gd name="T3" fmla="*/ 401 h 1148"/>
              <a:gd name="T4" fmla="*/ 574 w 1470"/>
              <a:gd name="T5" fmla="*/ 178 h 1148"/>
              <a:gd name="T6" fmla="*/ 558 w 1470"/>
              <a:gd name="T7" fmla="*/ 78 h 1148"/>
              <a:gd name="T8" fmla="*/ 646 w 1470"/>
              <a:gd name="T9" fmla="*/ 21 h 1148"/>
              <a:gd name="T10" fmla="*/ 664 w 1470"/>
              <a:gd name="T11" fmla="*/ 10 h 1148"/>
              <a:gd name="T12" fmla="*/ 699 w 1470"/>
              <a:gd name="T13" fmla="*/ 7 h 1148"/>
              <a:gd name="T14" fmla="*/ 717 w 1470"/>
              <a:gd name="T15" fmla="*/ 23 h 1148"/>
              <a:gd name="T16" fmla="*/ 746 w 1470"/>
              <a:gd name="T17" fmla="*/ 66 h 1148"/>
              <a:gd name="T18" fmla="*/ 765 w 1470"/>
              <a:gd name="T19" fmla="*/ 58 h 1148"/>
              <a:gd name="T20" fmla="*/ 815 w 1470"/>
              <a:gd name="T21" fmla="*/ 39 h 1148"/>
              <a:gd name="T22" fmla="*/ 886 w 1470"/>
              <a:gd name="T23" fmla="*/ 48 h 1148"/>
              <a:gd name="T24" fmla="*/ 890 w 1470"/>
              <a:gd name="T25" fmla="*/ 90 h 1148"/>
              <a:gd name="T26" fmla="*/ 864 w 1470"/>
              <a:gd name="T27" fmla="*/ 114 h 1148"/>
              <a:gd name="T28" fmla="*/ 1001 w 1470"/>
              <a:gd name="T29" fmla="*/ 144 h 1148"/>
              <a:gd name="T30" fmla="*/ 1069 w 1470"/>
              <a:gd name="T31" fmla="*/ 107 h 1148"/>
              <a:gd name="T32" fmla="*/ 1168 w 1470"/>
              <a:gd name="T33" fmla="*/ 63 h 1148"/>
              <a:gd name="T34" fmla="*/ 1276 w 1470"/>
              <a:gd name="T35" fmla="*/ 35 h 1148"/>
              <a:gd name="T36" fmla="*/ 1327 w 1470"/>
              <a:gd name="T37" fmla="*/ 35 h 1148"/>
              <a:gd name="T38" fmla="*/ 1341 w 1470"/>
              <a:gd name="T39" fmla="*/ 42 h 1148"/>
              <a:gd name="T40" fmla="*/ 1387 w 1470"/>
              <a:gd name="T41" fmla="*/ 57 h 1148"/>
              <a:gd name="T42" fmla="*/ 1429 w 1470"/>
              <a:gd name="T43" fmla="*/ 60 h 1148"/>
              <a:gd name="T44" fmla="*/ 1470 w 1470"/>
              <a:gd name="T45" fmla="*/ 99 h 1148"/>
              <a:gd name="T46" fmla="*/ 1423 w 1470"/>
              <a:gd name="T47" fmla="*/ 165 h 1148"/>
              <a:gd name="T48" fmla="*/ 1301 w 1470"/>
              <a:gd name="T49" fmla="*/ 251 h 1148"/>
              <a:gd name="T50" fmla="*/ 1168 w 1470"/>
              <a:gd name="T51" fmla="*/ 327 h 1148"/>
              <a:gd name="T52" fmla="*/ 1077 w 1470"/>
              <a:gd name="T53" fmla="*/ 375 h 1148"/>
              <a:gd name="T54" fmla="*/ 1048 w 1470"/>
              <a:gd name="T55" fmla="*/ 403 h 1148"/>
              <a:gd name="T56" fmla="*/ 1017 w 1470"/>
              <a:gd name="T57" fmla="*/ 453 h 1148"/>
              <a:gd name="T58" fmla="*/ 1014 w 1470"/>
              <a:gd name="T59" fmla="*/ 461 h 1148"/>
              <a:gd name="T60" fmla="*/ 1037 w 1470"/>
              <a:gd name="T61" fmla="*/ 453 h 1148"/>
              <a:gd name="T62" fmla="*/ 1089 w 1470"/>
              <a:gd name="T63" fmla="*/ 463 h 1148"/>
              <a:gd name="T64" fmla="*/ 1102 w 1470"/>
              <a:gd name="T65" fmla="*/ 516 h 1148"/>
              <a:gd name="T66" fmla="*/ 1045 w 1470"/>
              <a:gd name="T67" fmla="*/ 579 h 1148"/>
              <a:gd name="T68" fmla="*/ 969 w 1470"/>
              <a:gd name="T69" fmla="*/ 625 h 1148"/>
              <a:gd name="T70" fmla="*/ 891 w 1470"/>
              <a:gd name="T71" fmla="*/ 662 h 1148"/>
              <a:gd name="T72" fmla="*/ 842 w 1470"/>
              <a:gd name="T73" fmla="*/ 682 h 1148"/>
              <a:gd name="T74" fmla="*/ 778 w 1470"/>
              <a:gd name="T75" fmla="*/ 758 h 1148"/>
              <a:gd name="T76" fmla="*/ 807 w 1470"/>
              <a:gd name="T77" fmla="*/ 746 h 1148"/>
              <a:gd name="T78" fmla="*/ 865 w 1470"/>
              <a:gd name="T79" fmla="*/ 742 h 1148"/>
              <a:gd name="T80" fmla="*/ 899 w 1470"/>
              <a:gd name="T81" fmla="*/ 787 h 1148"/>
              <a:gd name="T82" fmla="*/ 842 w 1470"/>
              <a:gd name="T83" fmla="*/ 854 h 1148"/>
              <a:gd name="T84" fmla="*/ 763 w 1470"/>
              <a:gd name="T85" fmla="*/ 899 h 1148"/>
              <a:gd name="T86" fmla="*/ 700 w 1470"/>
              <a:gd name="T87" fmla="*/ 925 h 1148"/>
              <a:gd name="T88" fmla="*/ 661 w 1470"/>
              <a:gd name="T89" fmla="*/ 937 h 1148"/>
              <a:gd name="T90" fmla="*/ 534 w 1470"/>
              <a:gd name="T91" fmla="*/ 1119 h 1148"/>
              <a:gd name="T92" fmla="*/ 593 w 1470"/>
              <a:gd name="T93" fmla="*/ 840 h 1148"/>
              <a:gd name="T94" fmla="*/ 754 w 1470"/>
              <a:gd name="T95" fmla="*/ 491 h 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70" h="1148">
                <a:moveTo>
                  <a:pt x="223" y="838"/>
                </a:moveTo>
                <a:lnTo>
                  <a:pt x="143" y="881"/>
                </a:lnTo>
                <a:lnTo>
                  <a:pt x="235" y="644"/>
                </a:lnTo>
                <a:lnTo>
                  <a:pt x="0" y="528"/>
                </a:lnTo>
                <a:lnTo>
                  <a:pt x="113" y="470"/>
                </a:lnTo>
                <a:lnTo>
                  <a:pt x="258" y="494"/>
                </a:lnTo>
                <a:lnTo>
                  <a:pt x="255" y="423"/>
                </a:lnTo>
                <a:lnTo>
                  <a:pt x="296" y="401"/>
                </a:lnTo>
                <a:lnTo>
                  <a:pt x="420" y="481"/>
                </a:lnTo>
                <a:lnTo>
                  <a:pt x="763" y="293"/>
                </a:lnTo>
                <a:lnTo>
                  <a:pt x="709" y="191"/>
                </a:lnTo>
                <a:lnTo>
                  <a:pt x="574" y="178"/>
                </a:lnTo>
                <a:lnTo>
                  <a:pt x="645" y="138"/>
                </a:lnTo>
                <a:lnTo>
                  <a:pt x="592" y="104"/>
                </a:lnTo>
                <a:lnTo>
                  <a:pt x="516" y="106"/>
                </a:lnTo>
                <a:lnTo>
                  <a:pt x="558" y="78"/>
                </a:lnTo>
                <a:lnTo>
                  <a:pt x="503" y="33"/>
                </a:lnTo>
                <a:lnTo>
                  <a:pt x="565" y="0"/>
                </a:lnTo>
                <a:lnTo>
                  <a:pt x="643" y="23"/>
                </a:lnTo>
                <a:lnTo>
                  <a:pt x="646" y="21"/>
                </a:lnTo>
                <a:lnTo>
                  <a:pt x="649" y="19"/>
                </a:lnTo>
                <a:lnTo>
                  <a:pt x="653" y="17"/>
                </a:lnTo>
                <a:lnTo>
                  <a:pt x="655" y="15"/>
                </a:lnTo>
                <a:lnTo>
                  <a:pt x="664" y="10"/>
                </a:lnTo>
                <a:lnTo>
                  <a:pt x="673" y="8"/>
                </a:lnTo>
                <a:lnTo>
                  <a:pt x="683" y="6"/>
                </a:lnTo>
                <a:lnTo>
                  <a:pt x="692" y="6"/>
                </a:lnTo>
                <a:lnTo>
                  <a:pt x="699" y="7"/>
                </a:lnTo>
                <a:lnTo>
                  <a:pt x="706" y="8"/>
                </a:lnTo>
                <a:lnTo>
                  <a:pt x="712" y="12"/>
                </a:lnTo>
                <a:lnTo>
                  <a:pt x="715" y="16"/>
                </a:lnTo>
                <a:lnTo>
                  <a:pt x="717" y="23"/>
                </a:lnTo>
                <a:lnTo>
                  <a:pt x="716" y="32"/>
                </a:lnTo>
                <a:lnTo>
                  <a:pt x="712" y="40"/>
                </a:lnTo>
                <a:lnTo>
                  <a:pt x="706" y="48"/>
                </a:lnTo>
                <a:lnTo>
                  <a:pt x="746" y="66"/>
                </a:lnTo>
                <a:lnTo>
                  <a:pt x="747" y="66"/>
                </a:lnTo>
                <a:lnTo>
                  <a:pt x="751" y="63"/>
                </a:lnTo>
                <a:lnTo>
                  <a:pt x="756" y="61"/>
                </a:lnTo>
                <a:lnTo>
                  <a:pt x="765" y="58"/>
                </a:lnTo>
                <a:lnTo>
                  <a:pt x="774" y="54"/>
                </a:lnTo>
                <a:lnTo>
                  <a:pt x="786" y="50"/>
                </a:lnTo>
                <a:lnTo>
                  <a:pt x="800" y="44"/>
                </a:lnTo>
                <a:lnTo>
                  <a:pt x="815" y="39"/>
                </a:lnTo>
                <a:lnTo>
                  <a:pt x="837" y="35"/>
                </a:lnTo>
                <a:lnTo>
                  <a:pt x="857" y="36"/>
                </a:lnTo>
                <a:lnTo>
                  <a:pt x="873" y="40"/>
                </a:lnTo>
                <a:lnTo>
                  <a:pt x="886" y="48"/>
                </a:lnTo>
                <a:lnTo>
                  <a:pt x="894" y="59"/>
                </a:lnTo>
                <a:lnTo>
                  <a:pt x="898" y="69"/>
                </a:lnTo>
                <a:lnTo>
                  <a:pt x="897" y="81"/>
                </a:lnTo>
                <a:lnTo>
                  <a:pt x="890" y="90"/>
                </a:lnTo>
                <a:lnTo>
                  <a:pt x="875" y="104"/>
                </a:lnTo>
                <a:lnTo>
                  <a:pt x="867" y="111"/>
                </a:lnTo>
                <a:lnTo>
                  <a:pt x="864" y="114"/>
                </a:lnTo>
                <a:lnTo>
                  <a:pt x="864" y="114"/>
                </a:lnTo>
                <a:lnTo>
                  <a:pt x="984" y="155"/>
                </a:lnTo>
                <a:lnTo>
                  <a:pt x="986" y="153"/>
                </a:lnTo>
                <a:lnTo>
                  <a:pt x="992" y="150"/>
                </a:lnTo>
                <a:lnTo>
                  <a:pt x="1001" y="144"/>
                </a:lnTo>
                <a:lnTo>
                  <a:pt x="1015" y="136"/>
                </a:lnTo>
                <a:lnTo>
                  <a:pt x="1030" y="128"/>
                </a:lnTo>
                <a:lnTo>
                  <a:pt x="1048" y="118"/>
                </a:lnTo>
                <a:lnTo>
                  <a:pt x="1069" y="107"/>
                </a:lnTo>
                <a:lnTo>
                  <a:pt x="1092" y="96"/>
                </a:lnTo>
                <a:lnTo>
                  <a:pt x="1116" y="85"/>
                </a:lnTo>
                <a:lnTo>
                  <a:pt x="1142" y="74"/>
                </a:lnTo>
                <a:lnTo>
                  <a:pt x="1168" y="63"/>
                </a:lnTo>
                <a:lnTo>
                  <a:pt x="1196" y="54"/>
                </a:lnTo>
                <a:lnTo>
                  <a:pt x="1222" y="46"/>
                </a:lnTo>
                <a:lnTo>
                  <a:pt x="1250" y="39"/>
                </a:lnTo>
                <a:lnTo>
                  <a:pt x="1276" y="35"/>
                </a:lnTo>
                <a:lnTo>
                  <a:pt x="1303" y="32"/>
                </a:lnTo>
                <a:lnTo>
                  <a:pt x="1312" y="32"/>
                </a:lnTo>
                <a:lnTo>
                  <a:pt x="1320" y="33"/>
                </a:lnTo>
                <a:lnTo>
                  <a:pt x="1327" y="35"/>
                </a:lnTo>
                <a:lnTo>
                  <a:pt x="1333" y="37"/>
                </a:lnTo>
                <a:lnTo>
                  <a:pt x="1336" y="38"/>
                </a:lnTo>
                <a:lnTo>
                  <a:pt x="1339" y="40"/>
                </a:lnTo>
                <a:lnTo>
                  <a:pt x="1341" y="42"/>
                </a:lnTo>
                <a:lnTo>
                  <a:pt x="1341" y="42"/>
                </a:lnTo>
                <a:lnTo>
                  <a:pt x="1385" y="57"/>
                </a:lnTo>
                <a:lnTo>
                  <a:pt x="1385" y="57"/>
                </a:lnTo>
                <a:lnTo>
                  <a:pt x="1387" y="57"/>
                </a:lnTo>
                <a:lnTo>
                  <a:pt x="1388" y="58"/>
                </a:lnTo>
                <a:lnTo>
                  <a:pt x="1389" y="58"/>
                </a:lnTo>
                <a:lnTo>
                  <a:pt x="1410" y="57"/>
                </a:lnTo>
                <a:lnTo>
                  <a:pt x="1429" y="60"/>
                </a:lnTo>
                <a:lnTo>
                  <a:pt x="1444" y="67"/>
                </a:lnTo>
                <a:lnTo>
                  <a:pt x="1456" y="76"/>
                </a:lnTo>
                <a:lnTo>
                  <a:pt x="1466" y="87"/>
                </a:lnTo>
                <a:lnTo>
                  <a:pt x="1470" y="99"/>
                </a:lnTo>
                <a:lnTo>
                  <a:pt x="1469" y="112"/>
                </a:lnTo>
                <a:lnTo>
                  <a:pt x="1463" y="123"/>
                </a:lnTo>
                <a:lnTo>
                  <a:pt x="1445" y="144"/>
                </a:lnTo>
                <a:lnTo>
                  <a:pt x="1423" y="165"/>
                </a:lnTo>
                <a:lnTo>
                  <a:pt x="1396" y="186"/>
                </a:lnTo>
                <a:lnTo>
                  <a:pt x="1366" y="208"/>
                </a:lnTo>
                <a:lnTo>
                  <a:pt x="1334" y="229"/>
                </a:lnTo>
                <a:lnTo>
                  <a:pt x="1301" y="251"/>
                </a:lnTo>
                <a:lnTo>
                  <a:pt x="1266" y="272"/>
                </a:lnTo>
                <a:lnTo>
                  <a:pt x="1233" y="292"/>
                </a:lnTo>
                <a:lnTo>
                  <a:pt x="1199" y="310"/>
                </a:lnTo>
                <a:lnTo>
                  <a:pt x="1168" y="327"/>
                </a:lnTo>
                <a:lnTo>
                  <a:pt x="1139" y="342"/>
                </a:lnTo>
                <a:lnTo>
                  <a:pt x="1114" y="356"/>
                </a:lnTo>
                <a:lnTo>
                  <a:pt x="1093" y="367"/>
                </a:lnTo>
                <a:lnTo>
                  <a:pt x="1077" y="375"/>
                </a:lnTo>
                <a:lnTo>
                  <a:pt x="1067" y="379"/>
                </a:lnTo>
                <a:lnTo>
                  <a:pt x="1063" y="382"/>
                </a:lnTo>
                <a:lnTo>
                  <a:pt x="1056" y="391"/>
                </a:lnTo>
                <a:lnTo>
                  <a:pt x="1048" y="403"/>
                </a:lnTo>
                <a:lnTo>
                  <a:pt x="1040" y="416"/>
                </a:lnTo>
                <a:lnTo>
                  <a:pt x="1032" y="430"/>
                </a:lnTo>
                <a:lnTo>
                  <a:pt x="1024" y="443"/>
                </a:lnTo>
                <a:lnTo>
                  <a:pt x="1017" y="453"/>
                </a:lnTo>
                <a:lnTo>
                  <a:pt x="1012" y="461"/>
                </a:lnTo>
                <a:lnTo>
                  <a:pt x="1011" y="463"/>
                </a:lnTo>
                <a:lnTo>
                  <a:pt x="1012" y="462"/>
                </a:lnTo>
                <a:lnTo>
                  <a:pt x="1014" y="461"/>
                </a:lnTo>
                <a:lnTo>
                  <a:pt x="1017" y="459"/>
                </a:lnTo>
                <a:lnTo>
                  <a:pt x="1022" y="456"/>
                </a:lnTo>
                <a:lnTo>
                  <a:pt x="1029" y="455"/>
                </a:lnTo>
                <a:lnTo>
                  <a:pt x="1037" y="453"/>
                </a:lnTo>
                <a:lnTo>
                  <a:pt x="1047" y="453"/>
                </a:lnTo>
                <a:lnTo>
                  <a:pt x="1059" y="453"/>
                </a:lnTo>
                <a:lnTo>
                  <a:pt x="1075" y="456"/>
                </a:lnTo>
                <a:lnTo>
                  <a:pt x="1089" y="463"/>
                </a:lnTo>
                <a:lnTo>
                  <a:pt x="1099" y="473"/>
                </a:lnTo>
                <a:lnTo>
                  <a:pt x="1105" y="485"/>
                </a:lnTo>
                <a:lnTo>
                  <a:pt x="1106" y="499"/>
                </a:lnTo>
                <a:lnTo>
                  <a:pt x="1102" y="516"/>
                </a:lnTo>
                <a:lnTo>
                  <a:pt x="1092" y="534"/>
                </a:lnTo>
                <a:lnTo>
                  <a:pt x="1076" y="553"/>
                </a:lnTo>
                <a:lnTo>
                  <a:pt x="1062" y="566"/>
                </a:lnTo>
                <a:lnTo>
                  <a:pt x="1045" y="579"/>
                </a:lnTo>
                <a:lnTo>
                  <a:pt x="1027" y="591"/>
                </a:lnTo>
                <a:lnTo>
                  <a:pt x="1008" y="603"/>
                </a:lnTo>
                <a:lnTo>
                  <a:pt x="988" y="614"/>
                </a:lnTo>
                <a:lnTo>
                  <a:pt x="969" y="625"/>
                </a:lnTo>
                <a:lnTo>
                  <a:pt x="948" y="635"/>
                </a:lnTo>
                <a:lnTo>
                  <a:pt x="928" y="645"/>
                </a:lnTo>
                <a:lnTo>
                  <a:pt x="910" y="653"/>
                </a:lnTo>
                <a:lnTo>
                  <a:pt x="891" y="662"/>
                </a:lnTo>
                <a:lnTo>
                  <a:pt x="875" y="668"/>
                </a:lnTo>
                <a:lnTo>
                  <a:pt x="861" y="674"/>
                </a:lnTo>
                <a:lnTo>
                  <a:pt x="850" y="679"/>
                </a:lnTo>
                <a:lnTo>
                  <a:pt x="842" y="682"/>
                </a:lnTo>
                <a:lnTo>
                  <a:pt x="836" y="685"/>
                </a:lnTo>
                <a:lnTo>
                  <a:pt x="834" y="686"/>
                </a:lnTo>
                <a:lnTo>
                  <a:pt x="777" y="760"/>
                </a:lnTo>
                <a:lnTo>
                  <a:pt x="778" y="758"/>
                </a:lnTo>
                <a:lnTo>
                  <a:pt x="782" y="756"/>
                </a:lnTo>
                <a:lnTo>
                  <a:pt x="789" y="754"/>
                </a:lnTo>
                <a:lnTo>
                  <a:pt x="797" y="749"/>
                </a:lnTo>
                <a:lnTo>
                  <a:pt x="807" y="746"/>
                </a:lnTo>
                <a:lnTo>
                  <a:pt x="819" y="743"/>
                </a:lnTo>
                <a:lnTo>
                  <a:pt x="833" y="741"/>
                </a:lnTo>
                <a:lnTo>
                  <a:pt x="849" y="740"/>
                </a:lnTo>
                <a:lnTo>
                  <a:pt x="865" y="742"/>
                </a:lnTo>
                <a:lnTo>
                  <a:pt x="879" y="749"/>
                </a:lnTo>
                <a:lnTo>
                  <a:pt x="890" y="760"/>
                </a:lnTo>
                <a:lnTo>
                  <a:pt x="897" y="772"/>
                </a:lnTo>
                <a:lnTo>
                  <a:pt x="899" y="787"/>
                </a:lnTo>
                <a:lnTo>
                  <a:pt x="895" y="803"/>
                </a:lnTo>
                <a:lnTo>
                  <a:pt x="883" y="822"/>
                </a:lnTo>
                <a:lnTo>
                  <a:pt x="864" y="839"/>
                </a:lnTo>
                <a:lnTo>
                  <a:pt x="842" y="854"/>
                </a:lnTo>
                <a:lnTo>
                  <a:pt x="821" y="867"/>
                </a:lnTo>
                <a:lnTo>
                  <a:pt x="801" y="878"/>
                </a:lnTo>
                <a:lnTo>
                  <a:pt x="782" y="890"/>
                </a:lnTo>
                <a:lnTo>
                  <a:pt x="763" y="899"/>
                </a:lnTo>
                <a:lnTo>
                  <a:pt x="746" y="907"/>
                </a:lnTo>
                <a:lnTo>
                  <a:pt x="729" y="914"/>
                </a:lnTo>
                <a:lnTo>
                  <a:pt x="714" y="920"/>
                </a:lnTo>
                <a:lnTo>
                  <a:pt x="700" y="925"/>
                </a:lnTo>
                <a:lnTo>
                  <a:pt x="687" y="929"/>
                </a:lnTo>
                <a:lnTo>
                  <a:pt x="677" y="932"/>
                </a:lnTo>
                <a:lnTo>
                  <a:pt x="668" y="935"/>
                </a:lnTo>
                <a:lnTo>
                  <a:pt x="661" y="937"/>
                </a:lnTo>
                <a:lnTo>
                  <a:pt x="655" y="938"/>
                </a:lnTo>
                <a:lnTo>
                  <a:pt x="652" y="939"/>
                </a:lnTo>
                <a:lnTo>
                  <a:pt x="650" y="939"/>
                </a:lnTo>
                <a:lnTo>
                  <a:pt x="534" y="1119"/>
                </a:lnTo>
                <a:lnTo>
                  <a:pt x="416" y="1148"/>
                </a:lnTo>
                <a:lnTo>
                  <a:pt x="545" y="916"/>
                </a:lnTo>
                <a:lnTo>
                  <a:pt x="472" y="905"/>
                </a:lnTo>
                <a:lnTo>
                  <a:pt x="593" y="840"/>
                </a:lnTo>
                <a:lnTo>
                  <a:pt x="665" y="698"/>
                </a:lnTo>
                <a:lnTo>
                  <a:pt x="593" y="688"/>
                </a:lnTo>
                <a:lnTo>
                  <a:pt x="702" y="628"/>
                </a:lnTo>
                <a:lnTo>
                  <a:pt x="754" y="491"/>
                </a:lnTo>
                <a:lnTo>
                  <a:pt x="423" y="615"/>
                </a:lnTo>
                <a:lnTo>
                  <a:pt x="223" y="83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467544" y="270759"/>
            <a:ext cx="1279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altLang="ko-KR" sz="2800" dirty="0" smtClean="0">
                <a:solidFill>
                  <a:srgbClr val="FFFF00"/>
                </a:solidFill>
                <a:latin typeface="Impact" pitchFamily="34" charset="0"/>
              </a:rPr>
              <a:t>Market</a:t>
            </a:r>
            <a:endParaRPr lang="ko-KR" altLang="en-US" dirty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 rot="18342796" flipH="1">
            <a:off x="7819795" y="1530589"/>
            <a:ext cx="492529" cy="475029"/>
          </a:xfrm>
          <a:custGeom>
            <a:avLst/>
            <a:gdLst>
              <a:gd name="T0" fmla="*/ 0 w 1470"/>
              <a:gd name="T1" fmla="*/ 528 h 1148"/>
              <a:gd name="T2" fmla="*/ 296 w 1470"/>
              <a:gd name="T3" fmla="*/ 401 h 1148"/>
              <a:gd name="T4" fmla="*/ 574 w 1470"/>
              <a:gd name="T5" fmla="*/ 178 h 1148"/>
              <a:gd name="T6" fmla="*/ 558 w 1470"/>
              <a:gd name="T7" fmla="*/ 78 h 1148"/>
              <a:gd name="T8" fmla="*/ 646 w 1470"/>
              <a:gd name="T9" fmla="*/ 21 h 1148"/>
              <a:gd name="T10" fmla="*/ 664 w 1470"/>
              <a:gd name="T11" fmla="*/ 10 h 1148"/>
              <a:gd name="T12" fmla="*/ 699 w 1470"/>
              <a:gd name="T13" fmla="*/ 7 h 1148"/>
              <a:gd name="T14" fmla="*/ 717 w 1470"/>
              <a:gd name="T15" fmla="*/ 23 h 1148"/>
              <a:gd name="T16" fmla="*/ 746 w 1470"/>
              <a:gd name="T17" fmla="*/ 66 h 1148"/>
              <a:gd name="T18" fmla="*/ 765 w 1470"/>
              <a:gd name="T19" fmla="*/ 58 h 1148"/>
              <a:gd name="T20" fmla="*/ 815 w 1470"/>
              <a:gd name="T21" fmla="*/ 39 h 1148"/>
              <a:gd name="T22" fmla="*/ 886 w 1470"/>
              <a:gd name="T23" fmla="*/ 48 h 1148"/>
              <a:gd name="T24" fmla="*/ 890 w 1470"/>
              <a:gd name="T25" fmla="*/ 90 h 1148"/>
              <a:gd name="T26" fmla="*/ 864 w 1470"/>
              <a:gd name="T27" fmla="*/ 114 h 1148"/>
              <a:gd name="T28" fmla="*/ 1001 w 1470"/>
              <a:gd name="T29" fmla="*/ 144 h 1148"/>
              <a:gd name="T30" fmla="*/ 1069 w 1470"/>
              <a:gd name="T31" fmla="*/ 107 h 1148"/>
              <a:gd name="T32" fmla="*/ 1168 w 1470"/>
              <a:gd name="T33" fmla="*/ 63 h 1148"/>
              <a:gd name="T34" fmla="*/ 1276 w 1470"/>
              <a:gd name="T35" fmla="*/ 35 h 1148"/>
              <a:gd name="T36" fmla="*/ 1327 w 1470"/>
              <a:gd name="T37" fmla="*/ 35 h 1148"/>
              <a:gd name="T38" fmla="*/ 1341 w 1470"/>
              <a:gd name="T39" fmla="*/ 42 h 1148"/>
              <a:gd name="T40" fmla="*/ 1387 w 1470"/>
              <a:gd name="T41" fmla="*/ 57 h 1148"/>
              <a:gd name="T42" fmla="*/ 1429 w 1470"/>
              <a:gd name="T43" fmla="*/ 60 h 1148"/>
              <a:gd name="T44" fmla="*/ 1470 w 1470"/>
              <a:gd name="T45" fmla="*/ 99 h 1148"/>
              <a:gd name="T46" fmla="*/ 1423 w 1470"/>
              <a:gd name="T47" fmla="*/ 165 h 1148"/>
              <a:gd name="T48" fmla="*/ 1301 w 1470"/>
              <a:gd name="T49" fmla="*/ 251 h 1148"/>
              <a:gd name="T50" fmla="*/ 1168 w 1470"/>
              <a:gd name="T51" fmla="*/ 327 h 1148"/>
              <a:gd name="T52" fmla="*/ 1077 w 1470"/>
              <a:gd name="T53" fmla="*/ 375 h 1148"/>
              <a:gd name="T54" fmla="*/ 1048 w 1470"/>
              <a:gd name="T55" fmla="*/ 403 h 1148"/>
              <a:gd name="T56" fmla="*/ 1017 w 1470"/>
              <a:gd name="T57" fmla="*/ 453 h 1148"/>
              <a:gd name="T58" fmla="*/ 1014 w 1470"/>
              <a:gd name="T59" fmla="*/ 461 h 1148"/>
              <a:gd name="T60" fmla="*/ 1037 w 1470"/>
              <a:gd name="T61" fmla="*/ 453 h 1148"/>
              <a:gd name="T62" fmla="*/ 1089 w 1470"/>
              <a:gd name="T63" fmla="*/ 463 h 1148"/>
              <a:gd name="T64" fmla="*/ 1102 w 1470"/>
              <a:gd name="T65" fmla="*/ 516 h 1148"/>
              <a:gd name="T66" fmla="*/ 1045 w 1470"/>
              <a:gd name="T67" fmla="*/ 579 h 1148"/>
              <a:gd name="T68" fmla="*/ 969 w 1470"/>
              <a:gd name="T69" fmla="*/ 625 h 1148"/>
              <a:gd name="T70" fmla="*/ 891 w 1470"/>
              <a:gd name="T71" fmla="*/ 662 h 1148"/>
              <a:gd name="T72" fmla="*/ 842 w 1470"/>
              <a:gd name="T73" fmla="*/ 682 h 1148"/>
              <a:gd name="T74" fmla="*/ 778 w 1470"/>
              <a:gd name="T75" fmla="*/ 758 h 1148"/>
              <a:gd name="T76" fmla="*/ 807 w 1470"/>
              <a:gd name="T77" fmla="*/ 746 h 1148"/>
              <a:gd name="T78" fmla="*/ 865 w 1470"/>
              <a:gd name="T79" fmla="*/ 742 h 1148"/>
              <a:gd name="T80" fmla="*/ 899 w 1470"/>
              <a:gd name="T81" fmla="*/ 787 h 1148"/>
              <a:gd name="T82" fmla="*/ 842 w 1470"/>
              <a:gd name="T83" fmla="*/ 854 h 1148"/>
              <a:gd name="T84" fmla="*/ 763 w 1470"/>
              <a:gd name="T85" fmla="*/ 899 h 1148"/>
              <a:gd name="T86" fmla="*/ 700 w 1470"/>
              <a:gd name="T87" fmla="*/ 925 h 1148"/>
              <a:gd name="T88" fmla="*/ 661 w 1470"/>
              <a:gd name="T89" fmla="*/ 937 h 1148"/>
              <a:gd name="T90" fmla="*/ 534 w 1470"/>
              <a:gd name="T91" fmla="*/ 1119 h 1148"/>
              <a:gd name="T92" fmla="*/ 593 w 1470"/>
              <a:gd name="T93" fmla="*/ 840 h 1148"/>
              <a:gd name="T94" fmla="*/ 754 w 1470"/>
              <a:gd name="T95" fmla="*/ 491 h 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70" h="1148">
                <a:moveTo>
                  <a:pt x="223" y="838"/>
                </a:moveTo>
                <a:lnTo>
                  <a:pt x="143" y="881"/>
                </a:lnTo>
                <a:lnTo>
                  <a:pt x="235" y="644"/>
                </a:lnTo>
                <a:lnTo>
                  <a:pt x="0" y="528"/>
                </a:lnTo>
                <a:lnTo>
                  <a:pt x="113" y="470"/>
                </a:lnTo>
                <a:lnTo>
                  <a:pt x="258" y="494"/>
                </a:lnTo>
                <a:lnTo>
                  <a:pt x="255" y="423"/>
                </a:lnTo>
                <a:lnTo>
                  <a:pt x="296" y="401"/>
                </a:lnTo>
                <a:lnTo>
                  <a:pt x="420" y="481"/>
                </a:lnTo>
                <a:lnTo>
                  <a:pt x="763" y="293"/>
                </a:lnTo>
                <a:lnTo>
                  <a:pt x="709" y="191"/>
                </a:lnTo>
                <a:lnTo>
                  <a:pt x="574" y="178"/>
                </a:lnTo>
                <a:lnTo>
                  <a:pt x="645" y="138"/>
                </a:lnTo>
                <a:lnTo>
                  <a:pt x="592" y="104"/>
                </a:lnTo>
                <a:lnTo>
                  <a:pt x="516" y="106"/>
                </a:lnTo>
                <a:lnTo>
                  <a:pt x="558" y="78"/>
                </a:lnTo>
                <a:lnTo>
                  <a:pt x="503" y="33"/>
                </a:lnTo>
                <a:lnTo>
                  <a:pt x="565" y="0"/>
                </a:lnTo>
                <a:lnTo>
                  <a:pt x="643" y="23"/>
                </a:lnTo>
                <a:lnTo>
                  <a:pt x="646" y="21"/>
                </a:lnTo>
                <a:lnTo>
                  <a:pt x="649" y="19"/>
                </a:lnTo>
                <a:lnTo>
                  <a:pt x="653" y="17"/>
                </a:lnTo>
                <a:lnTo>
                  <a:pt x="655" y="15"/>
                </a:lnTo>
                <a:lnTo>
                  <a:pt x="664" y="10"/>
                </a:lnTo>
                <a:lnTo>
                  <a:pt x="673" y="8"/>
                </a:lnTo>
                <a:lnTo>
                  <a:pt x="683" y="6"/>
                </a:lnTo>
                <a:lnTo>
                  <a:pt x="692" y="6"/>
                </a:lnTo>
                <a:lnTo>
                  <a:pt x="699" y="7"/>
                </a:lnTo>
                <a:lnTo>
                  <a:pt x="706" y="8"/>
                </a:lnTo>
                <a:lnTo>
                  <a:pt x="712" y="12"/>
                </a:lnTo>
                <a:lnTo>
                  <a:pt x="715" y="16"/>
                </a:lnTo>
                <a:lnTo>
                  <a:pt x="717" y="23"/>
                </a:lnTo>
                <a:lnTo>
                  <a:pt x="716" y="32"/>
                </a:lnTo>
                <a:lnTo>
                  <a:pt x="712" y="40"/>
                </a:lnTo>
                <a:lnTo>
                  <a:pt x="706" y="48"/>
                </a:lnTo>
                <a:lnTo>
                  <a:pt x="746" y="66"/>
                </a:lnTo>
                <a:lnTo>
                  <a:pt x="747" y="66"/>
                </a:lnTo>
                <a:lnTo>
                  <a:pt x="751" y="63"/>
                </a:lnTo>
                <a:lnTo>
                  <a:pt x="756" y="61"/>
                </a:lnTo>
                <a:lnTo>
                  <a:pt x="765" y="58"/>
                </a:lnTo>
                <a:lnTo>
                  <a:pt x="774" y="54"/>
                </a:lnTo>
                <a:lnTo>
                  <a:pt x="786" y="50"/>
                </a:lnTo>
                <a:lnTo>
                  <a:pt x="800" y="44"/>
                </a:lnTo>
                <a:lnTo>
                  <a:pt x="815" y="39"/>
                </a:lnTo>
                <a:lnTo>
                  <a:pt x="837" y="35"/>
                </a:lnTo>
                <a:lnTo>
                  <a:pt x="857" y="36"/>
                </a:lnTo>
                <a:lnTo>
                  <a:pt x="873" y="40"/>
                </a:lnTo>
                <a:lnTo>
                  <a:pt x="886" y="48"/>
                </a:lnTo>
                <a:lnTo>
                  <a:pt x="894" y="59"/>
                </a:lnTo>
                <a:lnTo>
                  <a:pt x="898" y="69"/>
                </a:lnTo>
                <a:lnTo>
                  <a:pt x="897" y="81"/>
                </a:lnTo>
                <a:lnTo>
                  <a:pt x="890" y="90"/>
                </a:lnTo>
                <a:lnTo>
                  <a:pt x="875" y="104"/>
                </a:lnTo>
                <a:lnTo>
                  <a:pt x="867" y="111"/>
                </a:lnTo>
                <a:lnTo>
                  <a:pt x="864" y="114"/>
                </a:lnTo>
                <a:lnTo>
                  <a:pt x="864" y="114"/>
                </a:lnTo>
                <a:lnTo>
                  <a:pt x="984" y="155"/>
                </a:lnTo>
                <a:lnTo>
                  <a:pt x="986" y="153"/>
                </a:lnTo>
                <a:lnTo>
                  <a:pt x="992" y="150"/>
                </a:lnTo>
                <a:lnTo>
                  <a:pt x="1001" y="144"/>
                </a:lnTo>
                <a:lnTo>
                  <a:pt x="1015" y="136"/>
                </a:lnTo>
                <a:lnTo>
                  <a:pt x="1030" y="128"/>
                </a:lnTo>
                <a:lnTo>
                  <a:pt x="1048" y="118"/>
                </a:lnTo>
                <a:lnTo>
                  <a:pt x="1069" y="107"/>
                </a:lnTo>
                <a:lnTo>
                  <a:pt x="1092" y="96"/>
                </a:lnTo>
                <a:lnTo>
                  <a:pt x="1116" y="85"/>
                </a:lnTo>
                <a:lnTo>
                  <a:pt x="1142" y="74"/>
                </a:lnTo>
                <a:lnTo>
                  <a:pt x="1168" y="63"/>
                </a:lnTo>
                <a:lnTo>
                  <a:pt x="1196" y="54"/>
                </a:lnTo>
                <a:lnTo>
                  <a:pt x="1222" y="46"/>
                </a:lnTo>
                <a:lnTo>
                  <a:pt x="1250" y="39"/>
                </a:lnTo>
                <a:lnTo>
                  <a:pt x="1276" y="35"/>
                </a:lnTo>
                <a:lnTo>
                  <a:pt x="1303" y="32"/>
                </a:lnTo>
                <a:lnTo>
                  <a:pt x="1312" y="32"/>
                </a:lnTo>
                <a:lnTo>
                  <a:pt x="1320" y="33"/>
                </a:lnTo>
                <a:lnTo>
                  <a:pt x="1327" y="35"/>
                </a:lnTo>
                <a:lnTo>
                  <a:pt x="1333" y="37"/>
                </a:lnTo>
                <a:lnTo>
                  <a:pt x="1336" y="38"/>
                </a:lnTo>
                <a:lnTo>
                  <a:pt x="1339" y="40"/>
                </a:lnTo>
                <a:lnTo>
                  <a:pt x="1341" y="42"/>
                </a:lnTo>
                <a:lnTo>
                  <a:pt x="1341" y="42"/>
                </a:lnTo>
                <a:lnTo>
                  <a:pt x="1385" y="57"/>
                </a:lnTo>
                <a:lnTo>
                  <a:pt x="1385" y="57"/>
                </a:lnTo>
                <a:lnTo>
                  <a:pt x="1387" y="57"/>
                </a:lnTo>
                <a:lnTo>
                  <a:pt x="1388" y="58"/>
                </a:lnTo>
                <a:lnTo>
                  <a:pt x="1389" y="58"/>
                </a:lnTo>
                <a:lnTo>
                  <a:pt x="1410" y="57"/>
                </a:lnTo>
                <a:lnTo>
                  <a:pt x="1429" y="60"/>
                </a:lnTo>
                <a:lnTo>
                  <a:pt x="1444" y="67"/>
                </a:lnTo>
                <a:lnTo>
                  <a:pt x="1456" y="76"/>
                </a:lnTo>
                <a:lnTo>
                  <a:pt x="1466" y="87"/>
                </a:lnTo>
                <a:lnTo>
                  <a:pt x="1470" y="99"/>
                </a:lnTo>
                <a:lnTo>
                  <a:pt x="1469" y="112"/>
                </a:lnTo>
                <a:lnTo>
                  <a:pt x="1463" y="123"/>
                </a:lnTo>
                <a:lnTo>
                  <a:pt x="1445" y="144"/>
                </a:lnTo>
                <a:lnTo>
                  <a:pt x="1423" y="165"/>
                </a:lnTo>
                <a:lnTo>
                  <a:pt x="1396" y="186"/>
                </a:lnTo>
                <a:lnTo>
                  <a:pt x="1366" y="208"/>
                </a:lnTo>
                <a:lnTo>
                  <a:pt x="1334" y="229"/>
                </a:lnTo>
                <a:lnTo>
                  <a:pt x="1301" y="251"/>
                </a:lnTo>
                <a:lnTo>
                  <a:pt x="1266" y="272"/>
                </a:lnTo>
                <a:lnTo>
                  <a:pt x="1233" y="292"/>
                </a:lnTo>
                <a:lnTo>
                  <a:pt x="1199" y="310"/>
                </a:lnTo>
                <a:lnTo>
                  <a:pt x="1168" y="327"/>
                </a:lnTo>
                <a:lnTo>
                  <a:pt x="1139" y="342"/>
                </a:lnTo>
                <a:lnTo>
                  <a:pt x="1114" y="356"/>
                </a:lnTo>
                <a:lnTo>
                  <a:pt x="1093" y="367"/>
                </a:lnTo>
                <a:lnTo>
                  <a:pt x="1077" y="375"/>
                </a:lnTo>
                <a:lnTo>
                  <a:pt x="1067" y="379"/>
                </a:lnTo>
                <a:lnTo>
                  <a:pt x="1063" y="382"/>
                </a:lnTo>
                <a:lnTo>
                  <a:pt x="1056" y="391"/>
                </a:lnTo>
                <a:lnTo>
                  <a:pt x="1048" y="403"/>
                </a:lnTo>
                <a:lnTo>
                  <a:pt x="1040" y="416"/>
                </a:lnTo>
                <a:lnTo>
                  <a:pt x="1032" y="430"/>
                </a:lnTo>
                <a:lnTo>
                  <a:pt x="1024" y="443"/>
                </a:lnTo>
                <a:lnTo>
                  <a:pt x="1017" y="453"/>
                </a:lnTo>
                <a:lnTo>
                  <a:pt x="1012" y="461"/>
                </a:lnTo>
                <a:lnTo>
                  <a:pt x="1011" y="463"/>
                </a:lnTo>
                <a:lnTo>
                  <a:pt x="1012" y="462"/>
                </a:lnTo>
                <a:lnTo>
                  <a:pt x="1014" y="461"/>
                </a:lnTo>
                <a:lnTo>
                  <a:pt x="1017" y="459"/>
                </a:lnTo>
                <a:lnTo>
                  <a:pt x="1022" y="456"/>
                </a:lnTo>
                <a:lnTo>
                  <a:pt x="1029" y="455"/>
                </a:lnTo>
                <a:lnTo>
                  <a:pt x="1037" y="453"/>
                </a:lnTo>
                <a:lnTo>
                  <a:pt x="1047" y="453"/>
                </a:lnTo>
                <a:lnTo>
                  <a:pt x="1059" y="453"/>
                </a:lnTo>
                <a:lnTo>
                  <a:pt x="1075" y="456"/>
                </a:lnTo>
                <a:lnTo>
                  <a:pt x="1089" y="463"/>
                </a:lnTo>
                <a:lnTo>
                  <a:pt x="1099" y="473"/>
                </a:lnTo>
                <a:lnTo>
                  <a:pt x="1105" y="485"/>
                </a:lnTo>
                <a:lnTo>
                  <a:pt x="1106" y="499"/>
                </a:lnTo>
                <a:lnTo>
                  <a:pt x="1102" y="516"/>
                </a:lnTo>
                <a:lnTo>
                  <a:pt x="1092" y="534"/>
                </a:lnTo>
                <a:lnTo>
                  <a:pt x="1076" y="553"/>
                </a:lnTo>
                <a:lnTo>
                  <a:pt x="1062" y="566"/>
                </a:lnTo>
                <a:lnTo>
                  <a:pt x="1045" y="579"/>
                </a:lnTo>
                <a:lnTo>
                  <a:pt x="1027" y="591"/>
                </a:lnTo>
                <a:lnTo>
                  <a:pt x="1008" y="603"/>
                </a:lnTo>
                <a:lnTo>
                  <a:pt x="988" y="614"/>
                </a:lnTo>
                <a:lnTo>
                  <a:pt x="969" y="625"/>
                </a:lnTo>
                <a:lnTo>
                  <a:pt x="948" y="635"/>
                </a:lnTo>
                <a:lnTo>
                  <a:pt x="928" y="645"/>
                </a:lnTo>
                <a:lnTo>
                  <a:pt x="910" y="653"/>
                </a:lnTo>
                <a:lnTo>
                  <a:pt x="891" y="662"/>
                </a:lnTo>
                <a:lnTo>
                  <a:pt x="875" y="668"/>
                </a:lnTo>
                <a:lnTo>
                  <a:pt x="861" y="674"/>
                </a:lnTo>
                <a:lnTo>
                  <a:pt x="850" y="679"/>
                </a:lnTo>
                <a:lnTo>
                  <a:pt x="842" y="682"/>
                </a:lnTo>
                <a:lnTo>
                  <a:pt x="836" y="685"/>
                </a:lnTo>
                <a:lnTo>
                  <a:pt x="834" y="686"/>
                </a:lnTo>
                <a:lnTo>
                  <a:pt x="777" y="760"/>
                </a:lnTo>
                <a:lnTo>
                  <a:pt x="778" y="758"/>
                </a:lnTo>
                <a:lnTo>
                  <a:pt x="782" y="756"/>
                </a:lnTo>
                <a:lnTo>
                  <a:pt x="789" y="754"/>
                </a:lnTo>
                <a:lnTo>
                  <a:pt x="797" y="749"/>
                </a:lnTo>
                <a:lnTo>
                  <a:pt x="807" y="746"/>
                </a:lnTo>
                <a:lnTo>
                  <a:pt x="819" y="743"/>
                </a:lnTo>
                <a:lnTo>
                  <a:pt x="833" y="741"/>
                </a:lnTo>
                <a:lnTo>
                  <a:pt x="849" y="740"/>
                </a:lnTo>
                <a:lnTo>
                  <a:pt x="865" y="742"/>
                </a:lnTo>
                <a:lnTo>
                  <a:pt x="879" y="749"/>
                </a:lnTo>
                <a:lnTo>
                  <a:pt x="890" y="760"/>
                </a:lnTo>
                <a:lnTo>
                  <a:pt x="897" y="772"/>
                </a:lnTo>
                <a:lnTo>
                  <a:pt x="899" y="787"/>
                </a:lnTo>
                <a:lnTo>
                  <a:pt x="895" y="803"/>
                </a:lnTo>
                <a:lnTo>
                  <a:pt x="883" y="822"/>
                </a:lnTo>
                <a:lnTo>
                  <a:pt x="864" y="839"/>
                </a:lnTo>
                <a:lnTo>
                  <a:pt x="842" y="854"/>
                </a:lnTo>
                <a:lnTo>
                  <a:pt x="821" y="867"/>
                </a:lnTo>
                <a:lnTo>
                  <a:pt x="801" y="878"/>
                </a:lnTo>
                <a:lnTo>
                  <a:pt x="782" y="890"/>
                </a:lnTo>
                <a:lnTo>
                  <a:pt x="763" y="899"/>
                </a:lnTo>
                <a:lnTo>
                  <a:pt x="746" y="907"/>
                </a:lnTo>
                <a:lnTo>
                  <a:pt x="729" y="914"/>
                </a:lnTo>
                <a:lnTo>
                  <a:pt x="714" y="920"/>
                </a:lnTo>
                <a:lnTo>
                  <a:pt x="700" y="925"/>
                </a:lnTo>
                <a:lnTo>
                  <a:pt x="687" y="929"/>
                </a:lnTo>
                <a:lnTo>
                  <a:pt x="677" y="932"/>
                </a:lnTo>
                <a:lnTo>
                  <a:pt x="668" y="935"/>
                </a:lnTo>
                <a:lnTo>
                  <a:pt x="661" y="937"/>
                </a:lnTo>
                <a:lnTo>
                  <a:pt x="655" y="938"/>
                </a:lnTo>
                <a:lnTo>
                  <a:pt x="652" y="939"/>
                </a:lnTo>
                <a:lnTo>
                  <a:pt x="650" y="939"/>
                </a:lnTo>
                <a:lnTo>
                  <a:pt x="534" y="1119"/>
                </a:lnTo>
                <a:lnTo>
                  <a:pt x="416" y="1148"/>
                </a:lnTo>
                <a:lnTo>
                  <a:pt x="545" y="916"/>
                </a:lnTo>
                <a:lnTo>
                  <a:pt x="472" y="905"/>
                </a:lnTo>
                <a:lnTo>
                  <a:pt x="593" y="840"/>
                </a:lnTo>
                <a:lnTo>
                  <a:pt x="665" y="698"/>
                </a:lnTo>
                <a:lnTo>
                  <a:pt x="593" y="688"/>
                </a:lnTo>
                <a:lnTo>
                  <a:pt x="702" y="628"/>
                </a:lnTo>
                <a:lnTo>
                  <a:pt x="754" y="491"/>
                </a:lnTo>
                <a:lnTo>
                  <a:pt x="423" y="615"/>
                </a:lnTo>
                <a:lnTo>
                  <a:pt x="223" y="838"/>
                </a:ln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rgbClr val="FFC000"/>
              </a:solidFill>
            </a:endParaRPr>
          </a:p>
        </p:txBody>
      </p:sp>
      <p:cxnSp>
        <p:nvCxnSpPr>
          <p:cNvPr id="12" name="직선 연결선 5"/>
          <p:cNvCxnSpPr/>
          <p:nvPr/>
        </p:nvCxnSpPr>
        <p:spPr>
          <a:xfrm flipV="1">
            <a:off x="7092280" y="1903439"/>
            <a:ext cx="637178" cy="75831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3306" y="1844671"/>
            <a:ext cx="4695863" cy="3865538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9027" y="1959951"/>
            <a:ext cx="4695863" cy="3634977"/>
          </a:xfrm>
        </p:spPr>
      </p:pic>
      <p:sp>
        <p:nvSpPr>
          <p:cNvPr id="7" name="TextBox 6"/>
          <p:cNvSpPr txBox="1"/>
          <p:nvPr/>
        </p:nvSpPr>
        <p:spPr>
          <a:xfrm>
            <a:off x="1747061" y="564220"/>
            <a:ext cx="5982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알파 슈퍼마켓과 음트와라 슈퍼마켓 입니다</a:t>
            </a:r>
            <a:r>
              <a:rPr lang="en-US" altLang="ko-KR" sz="2400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, </a:t>
            </a:r>
          </a:p>
          <a:p>
            <a:r>
              <a:rPr lang="ko-KR" altLang="en-US" sz="2400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주로 이 곳에서 식재료를 구입하게 됩니다</a:t>
            </a:r>
            <a:r>
              <a:rPr lang="en-US" altLang="ko-KR" sz="2400" dirty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!</a:t>
            </a:r>
            <a:endParaRPr lang="en-US" sz="2400" dirty="0">
              <a:solidFill>
                <a:srgbClr val="FFC000"/>
              </a:solidFill>
              <a:latin typeface="휴먼굵은샘체" panose="02010804000101010101" pitchFamily="2" charset="-127"/>
              <a:ea typeface="휴먼굵은샘체" panose="02010804000101010101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260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>
            <a:stCxn id="28" idx="3"/>
          </p:cNvCxnSpPr>
          <p:nvPr/>
        </p:nvCxnSpPr>
        <p:spPr>
          <a:xfrm>
            <a:off x="1458521" y="532369"/>
            <a:ext cx="671388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8"/>
          <p:cNvSpPr>
            <a:spLocks/>
          </p:cNvSpPr>
          <p:nvPr/>
        </p:nvSpPr>
        <p:spPr bwMode="auto">
          <a:xfrm rot="18900000" flipH="1">
            <a:off x="8340227" y="294855"/>
            <a:ext cx="492529" cy="475029"/>
          </a:xfrm>
          <a:custGeom>
            <a:avLst/>
            <a:gdLst>
              <a:gd name="T0" fmla="*/ 0 w 1470"/>
              <a:gd name="T1" fmla="*/ 528 h 1148"/>
              <a:gd name="T2" fmla="*/ 296 w 1470"/>
              <a:gd name="T3" fmla="*/ 401 h 1148"/>
              <a:gd name="T4" fmla="*/ 574 w 1470"/>
              <a:gd name="T5" fmla="*/ 178 h 1148"/>
              <a:gd name="T6" fmla="*/ 558 w 1470"/>
              <a:gd name="T7" fmla="*/ 78 h 1148"/>
              <a:gd name="T8" fmla="*/ 646 w 1470"/>
              <a:gd name="T9" fmla="*/ 21 h 1148"/>
              <a:gd name="T10" fmla="*/ 664 w 1470"/>
              <a:gd name="T11" fmla="*/ 10 h 1148"/>
              <a:gd name="T12" fmla="*/ 699 w 1470"/>
              <a:gd name="T13" fmla="*/ 7 h 1148"/>
              <a:gd name="T14" fmla="*/ 717 w 1470"/>
              <a:gd name="T15" fmla="*/ 23 h 1148"/>
              <a:gd name="T16" fmla="*/ 746 w 1470"/>
              <a:gd name="T17" fmla="*/ 66 h 1148"/>
              <a:gd name="T18" fmla="*/ 765 w 1470"/>
              <a:gd name="T19" fmla="*/ 58 h 1148"/>
              <a:gd name="T20" fmla="*/ 815 w 1470"/>
              <a:gd name="T21" fmla="*/ 39 h 1148"/>
              <a:gd name="T22" fmla="*/ 886 w 1470"/>
              <a:gd name="T23" fmla="*/ 48 h 1148"/>
              <a:gd name="T24" fmla="*/ 890 w 1470"/>
              <a:gd name="T25" fmla="*/ 90 h 1148"/>
              <a:gd name="T26" fmla="*/ 864 w 1470"/>
              <a:gd name="T27" fmla="*/ 114 h 1148"/>
              <a:gd name="T28" fmla="*/ 1001 w 1470"/>
              <a:gd name="T29" fmla="*/ 144 h 1148"/>
              <a:gd name="T30" fmla="*/ 1069 w 1470"/>
              <a:gd name="T31" fmla="*/ 107 h 1148"/>
              <a:gd name="T32" fmla="*/ 1168 w 1470"/>
              <a:gd name="T33" fmla="*/ 63 h 1148"/>
              <a:gd name="T34" fmla="*/ 1276 w 1470"/>
              <a:gd name="T35" fmla="*/ 35 h 1148"/>
              <a:gd name="T36" fmla="*/ 1327 w 1470"/>
              <a:gd name="T37" fmla="*/ 35 h 1148"/>
              <a:gd name="T38" fmla="*/ 1341 w 1470"/>
              <a:gd name="T39" fmla="*/ 42 h 1148"/>
              <a:gd name="T40" fmla="*/ 1387 w 1470"/>
              <a:gd name="T41" fmla="*/ 57 h 1148"/>
              <a:gd name="T42" fmla="*/ 1429 w 1470"/>
              <a:gd name="T43" fmla="*/ 60 h 1148"/>
              <a:gd name="T44" fmla="*/ 1470 w 1470"/>
              <a:gd name="T45" fmla="*/ 99 h 1148"/>
              <a:gd name="T46" fmla="*/ 1423 w 1470"/>
              <a:gd name="T47" fmla="*/ 165 h 1148"/>
              <a:gd name="T48" fmla="*/ 1301 w 1470"/>
              <a:gd name="T49" fmla="*/ 251 h 1148"/>
              <a:gd name="T50" fmla="*/ 1168 w 1470"/>
              <a:gd name="T51" fmla="*/ 327 h 1148"/>
              <a:gd name="T52" fmla="*/ 1077 w 1470"/>
              <a:gd name="T53" fmla="*/ 375 h 1148"/>
              <a:gd name="T54" fmla="*/ 1048 w 1470"/>
              <a:gd name="T55" fmla="*/ 403 h 1148"/>
              <a:gd name="T56" fmla="*/ 1017 w 1470"/>
              <a:gd name="T57" fmla="*/ 453 h 1148"/>
              <a:gd name="T58" fmla="*/ 1014 w 1470"/>
              <a:gd name="T59" fmla="*/ 461 h 1148"/>
              <a:gd name="T60" fmla="*/ 1037 w 1470"/>
              <a:gd name="T61" fmla="*/ 453 h 1148"/>
              <a:gd name="T62" fmla="*/ 1089 w 1470"/>
              <a:gd name="T63" fmla="*/ 463 h 1148"/>
              <a:gd name="T64" fmla="*/ 1102 w 1470"/>
              <a:gd name="T65" fmla="*/ 516 h 1148"/>
              <a:gd name="T66" fmla="*/ 1045 w 1470"/>
              <a:gd name="T67" fmla="*/ 579 h 1148"/>
              <a:gd name="T68" fmla="*/ 969 w 1470"/>
              <a:gd name="T69" fmla="*/ 625 h 1148"/>
              <a:gd name="T70" fmla="*/ 891 w 1470"/>
              <a:gd name="T71" fmla="*/ 662 h 1148"/>
              <a:gd name="T72" fmla="*/ 842 w 1470"/>
              <a:gd name="T73" fmla="*/ 682 h 1148"/>
              <a:gd name="T74" fmla="*/ 778 w 1470"/>
              <a:gd name="T75" fmla="*/ 758 h 1148"/>
              <a:gd name="T76" fmla="*/ 807 w 1470"/>
              <a:gd name="T77" fmla="*/ 746 h 1148"/>
              <a:gd name="T78" fmla="*/ 865 w 1470"/>
              <a:gd name="T79" fmla="*/ 742 h 1148"/>
              <a:gd name="T80" fmla="*/ 899 w 1470"/>
              <a:gd name="T81" fmla="*/ 787 h 1148"/>
              <a:gd name="T82" fmla="*/ 842 w 1470"/>
              <a:gd name="T83" fmla="*/ 854 h 1148"/>
              <a:gd name="T84" fmla="*/ 763 w 1470"/>
              <a:gd name="T85" fmla="*/ 899 h 1148"/>
              <a:gd name="T86" fmla="*/ 700 w 1470"/>
              <a:gd name="T87" fmla="*/ 925 h 1148"/>
              <a:gd name="T88" fmla="*/ 661 w 1470"/>
              <a:gd name="T89" fmla="*/ 937 h 1148"/>
              <a:gd name="T90" fmla="*/ 534 w 1470"/>
              <a:gd name="T91" fmla="*/ 1119 h 1148"/>
              <a:gd name="T92" fmla="*/ 593 w 1470"/>
              <a:gd name="T93" fmla="*/ 840 h 1148"/>
              <a:gd name="T94" fmla="*/ 754 w 1470"/>
              <a:gd name="T95" fmla="*/ 491 h 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70" h="1148">
                <a:moveTo>
                  <a:pt x="223" y="838"/>
                </a:moveTo>
                <a:lnTo>
                  <a:pt x="143" y="881"/>
                </a:lnTo>
                <a:lnTo>
                  <a:pt x="235" y="644"/>
                </a:lnTo>
                <a:lnTo>
                  <a:pt x="0" y="528"/>
                </a:lnTo>
                <a:lnTo>
                  <a:pt x="113" y="470"/>
                </a:lnTo>
                <a:lnTo>
                  <a:pt x="258" y="494"/>
                </a:lnTo>
                <a:lnTo>
                  <a:pt x="255" y="423"/>
                </a:lnTo>
                <a:lnTo>
                  <a:pt x="296" y="401"/>
                </a:lnTo>
                <a:lnTo>
                  <a:pt x="420" y="481"/>
                </a:lnTo>
                <a:lnTo>
                  <a:pt x="763" y="293"/>
                </a:lnTo>
                <a:lnTo>
                  <a:pt x="709" y="191"/>
                </a:lnTo>
                <a:lnTo>
                  <a:pt x="574" y="178"/>
                </a:lnTo>
                <a:lnTo>
                  <a:pt x="645" y="138"/>
                </a:lnTo>
                <a:lnTo>
                  <a:pt x="592" y="104"/>
                </a:lnTo>
                <a:lnTo>
                  <a:pt x="516" y="106"/>
                </a:lnTo>
                <a:lnTo>
                  <a:pt x="558" y="78"/>
                </a:lnTo>
                <a:lnTo>
                  <a:pt x="503" y="33"/>
                </a:lnTo>
                <a:lnTo>
                  <a:pt x="565" y="0"/>
                </a:lnTo>
                <a:lnTo>
                  <a:pt x="643" y="23"/>
                </a:lnTo>
                <a:lnTo>
                  <a:pt x="646" y="21"/>
                </a:lnTo>
                <a:lnTo>
                  <a:pt x="649" y="19"/>
                </a:lnTo>
                <a:lnTo>
                  <a:pt x="653" y="17"/>
                </a:lnTo>
                <a:lnTo>
                  <a:pt x="655" y="15"/>
                </a:lnTo>
                <a:lnTo>
                  <a:pt x="664" y="10"/>
                </a:lnTo>
                <a:lnTo>
                  <a:pt x="673" y="8"/>
                </a:lnTo>
                <a:lnTo>
                  <a:pt x="683" y="6"/>
                </a:lnTo>
                <a:lnTo>
                  <a:pt x="692" y="6"/>
                </a:lnTo>
                <a:lnTo>
                  <a:pt x="699" y="7"/>
                </a:lnTo>
                <a:lnTo>
                  <a:pt x="706" y="8"/>
                </a:lnTo>
                <a:lnTo>
                  <a:pt x="712" y="12"/>
                </a:lnTo>
                <a:lnTo>
                  <a:pt x="715" y="16"/>
                </a:lnTo>
                <a:lnTo>
                  <a:pt x="717" y="23"/>
                </a:lnTo>
                <a:lnTo>
                  <a:pt x="716" y="32"/>
                </a:lnTo>
                <a:lnTo>
                  <a:pt x="712" y="40"/>
                </a:lnTo>
                <a:lnTo>
                  <a:pt x="706" y="48"/>
                </a:lnTo>
                <a:lnTo>
                  <a:pt x="746" y="66"/>
                </a:lnTo>
                <a:lnTo>
                  <a:pt x="747" y="66"/>
                </a:lnTo>
                <a:lnTo>
                  <a:pt x="751" y="63"/>
                </a:lnTo>
                <a:lnTo>
                  <a:pt x="756" y="61"/>
                </a:lnTo>
                <a:lnTo>
                  <a:pt x="765" y="58"/>
                </a:lnTo>
                <a:lnTo>
                  <a:pt x="774" y="54"/>
                </a:lnTo>
                <a:lnTo>
                  <a:pt x="786" y="50"/>
                </a:lnTo>
                <a:lnTo>
                  <a:pt x="800" y="44"/>
                </a:lnTo>
                <a:lnTo>
                  <a:pt x="815" y="39"/>
                </a:lnTo>
                <a:lnTo>
                  <a:pt x="837" y="35"/>
                </a:lnTo>
                <a:lnTo>
                  <a:pt x="857" y="36"/>
                </a:lnTo>
                <a:lnTo>
                  <a:pt x="873" y="40"/>
                </a:lnTo>
                <a:lnTo>
                  <a:pt x="886" y="48"/>
                </a:lnTo>
                <a:lnTo>
                  <a:pt x="894" y="59"/>
                </a:lnTo>
                <a:lnTo>
                  <a:pt x="898" y="69"/>
                </a:lnTo>
                <a:lnTo>
                  <a:pt x="897" y="81"/>
                </a:lnTo>
                <a:lnTo>
                  <a:pt x="890" y="90"/>
                </a:lnTo>
                <a:lnTo>
                  <a:pt x="875" y="104"/>
                </a:lnTo>
                <a:lnTo>
                  <a:pt x="867" y="111"/>
                </a:lnTo>
                <a:lnTo>
                  <a:pt x="864" y="114"/>
                </a:lnTo>
                <a:lnTo>
                  <a:pt x="864" y="114"/>
                </a:lnTo>
                <a:lnTo>
                  <a:pt x="984" y="155"/>
                </a:lnTo>
                <a:lnTo>
                  <a:pt x="986" y="153"/>
                </a:lnTo>
                <a:lnTo>
                  <a:pt x="992" y="150"/>
                </a:lnTo>
                <a:lnTo>
                  <a:pt x="1001" y="144"/>
                </a:lnTo>
                <a:lnTo>
                  <a:pt x="1015" y="136"/>
                </a:lnTo>
                <a:lnTo>
                  <a:pt x="1030" y="128"/>
                </a:lnTo>
                <a:lnTo>
                  <a:pt x="1048" y="118"/>
                </a:lnTo>
                <a:lnTo>
                  <a:pt x="1069" y="107"/>
                </a:lnTo>
                <a:lnTo>
                  <a:pt x="1092" y="96"/>
                </a:lnTo>
                <a:lnTo>
                  <a:pt x="1116" y="85"/>
                </a:lnTo>
                <a:lnTo>
                  <a:pt x="1142" y="74"/>
                </a:lnTo>
                <a:lnTo>
                  <a:pt x="1168" y="63"/>
                </a:lnTo>
                <a:lnTo>
                  <a:pt x="1196" y="54"/>
                </a:lnTo>
                <a:lnTo>
                  <a:pt x="1222" y="46"/>
                </a:lnTo>
                <a:lnTo>
                  <a:pt x="1250" y="39"/>
                </a:lnTo>
                <a:lnTo>
                  <a:pt x="1276" y="35"/>
                </a:lnTo>
                <a:lnTo>
                  <a:pt x="1303" y="32"/>
                </a:lnTo>
                <a:lnTo>
                  <a:pt x="1312" y="32"/>
                </a:lnTo>
                <a:lnTo>
                  <a:pt x="1320" y="33"/>
                </a:lnTo>
                <a:lnTo>
                  <a:pt x="1327" y="35"/>
                </a:lnTo>
                <a:lnTo>
                  <a:pt x="1333" y="37"/>
                </a:lnTo>
                <a:lnTo>
                  <a:pt x="1336" y="38"/>
                </a:lnTo>
                <a:lnTo>
                  <a:pt x="1339" y="40"/>
                </a:lnTo>
                <a:lnTo>
                  <a:pt x="1341" y="42"/>
                </a:lnTo>
                <a:lnTo>
                  <a:pt x="1341" y="42"/>
                </a:lnTo>
                <a:lnTo>
                  <a:pt x="1385" y="57"/>
                </a:lnTo>
                <a:lnTo>
                  <a:pt x="1385" y="57"/>
                </a:lnTo>
                <a:lnTo>
                  <a:pt x="1387" y="57"/>
                </a:lnTo>
                <a:lnTo>
                  <a:pt x="1388" y="58"/>
                </a:lnTo>
                <a:lnTo>
                  <a:pt x="1389" y="58"/>
                </a:lnTo>
                <a:lnTo>
                  <a:pt x="1410" y="57"/>
                </a:lnTo>
                <a:lnTo>
                  <a:pt x="1429" y="60"/>
                </a:lnTo>
                <a:lnTo>
                  <a:pt x="1444" y="67"/>
                </a:lnTo>
                <a:lnTo>
                  <a:pt x="1456" y="76"/>
                </a:lnTo>
                <a:lnTo>
                  <a:pt x="1466" y="87"/>
                </a:lnTo>
                <a:lnTo>
                  <a:pt x="1470" y="99"/>
                </a:lnTo>
                <a:lnTo>
                  <a:pt x="1469" y="112"/>
                </a:lnTo>
                <a:lnTo>
                  <a:pt x="1463" y="123"/>
                </a:lnTo>
                <a:lnTo>
                  <a:pt x="1445" y="144"/>
                </a:lnTo>
                <a:lnTo>
                  <a:pt x="1423" y="165"/>
                </a:lnTo>
                <a:lnTo>
                  <a:pt x="1396" y="186"/>
                </a:lnTo>
                <a:lnTo>
                  <a:pt x="1366" y="208"/>
                </a:lnTo>
                <a:lnTo>
                  <a:pt x="1334" y="229"/>
                </a:lnTo>
                <a:lnTo>
                  <a:pt x="1301" y="251"/>
                </a:lnTo>
                <a:lnTo>
                  <a:pt x="1266" y="272"/>
                </a:lnTo>
                <a:lnTo>
                  <a:pt x="1233" y="292"/>
                </a:lnTo>
                <a:lnTo>
                  <a:pt x="1199" y="310"/>
                </a:lnTo>
                <a:lnTo>
                  <a:pt x="1168" y="327"/>
                </a:lnTo>
                <a:lnTo>
                  <a:pt x="1139" y="342"/>
                </a:lnTo>
                <a:lnTo>
                  <a:pt x="1114" y="356"/>
                </a:lnTo>
                <a:lnTo>
                  <a:pt x="1093" y="367"/>
                </a:lnTo>
                <a:lnTo>
                  <a:pt x="1077" y="375"/>
                </a:lnTo>
                <a:lnTo>
                  <a:pt x="1067" y="379"/>
                </a:lnTo>
                <a:lnTo>
                  <a:pt x="1063" y="382"/>
                </a:lnTo>
                <a:lnTo>
                  <a:pt x="1056" y="391"/>
                </a:lnTo>
                <a:lnTo>
                  <a:pt x="1048" y="403"/>
                </a:lnTo>
                <a:lnTo>
                  <a:pt x="1040" y="416"/>
                </a:lnTo>
                <a:lnTo>
                  <a:pt x="1032" y="430"/>
                </a:lnTo>
                <a:lnTo>
                  <a:pt x="1024" y="443"/>
                </a:lnTo>
                <a:lnTo>
                  <a:pt x="1017" y="453"/>
                </a:lnTo>
                <a:lnTo>
                  <a:pt x="1012" y="461"/>
                </a:lnTo>
                <a:lnTo>
                  <a:pt x="1011" y="463"/>
                </a:lnTo>
                <a:lnTo>
                  <a:pt x="1012" y="462"/>
                </a:lnTo>
                <a:lnTo>
                  <a:pt x="1014" y="461"/>
                </a:lnTo>
                <a:lnTo>
                  <a:pt x="1017" y="459"/>
                </a:lnTo>
                <a:lnTo>
                  <a:pt x="1022" y="456"/>
                </a:lnTo>
                <a:lnTo>
                  <a:pt x="1029" y="455"/>
                </a:lnTo>
                <a:lnTo>
                  <a:pt x="1037" y="453"/>
                </a:lnTo>
                <a:lnTo>
                  <a:pt x="1047" y="453"/>
                </a:lnTo>
                <a:lnTo>
                  <a:pt x="1059" y="453"/>
                </a:lnTo>
                <a:lnTo>
                  <a:pt x="1075" y="456"/>
                </a:lnTo>
                <a:lnTo>
                  <a:pt x="1089" y="463"/>
                </a:lnTo>
                <a:lnTo>
                  <a:pt x="1099" y="473"/>
                </a:lnTo>
                <a:lnTo>
                  <a:pt x="1105" y="485"/>
                </a:lnTo>
                <a:lnTo>
                  <a:pt x="1106" y="499"/>
                </a:lnTo>
                <a:lnTo>
                  <a:pt x="1102" y="516"/>
                </a:lnTo>
                <a:lnTo>
                  <a:pt x="1092" y="534"/>
                </a:lnTo>
                <a:lnTo>
                  <a:pt x="1076" y="553"/>
                </a:lnTo>
                <a:lnTo>
                  <a:pt x="1062" y="566"/>
                </a:lnTo>
                <a:lnTo>
                  <a:pt x="1045" y="579"/>
                </a:lnTo>
                <a:lnTo>
                  <a:pt x="1027" y="591"/>
                </a:lnTo>
                <a:lnTo>
                  <a:pt x="1008" y="603"/>
                </a:lnTo>
                <a:lnTo>
                  <a:pt x="988" y="614"/>
                </a:lnTo>
                <a:lnTo>
                  <a:pt x="969" y="625"/>
                </a:lnTo>
                <a:lnTo>
                  <a:pt x="948" y="635"/>
                </a:lnTo>
                <a:lnTo>
                  <a:pt x="928" y="645"/>
                </a:lnTo>
                <a:lnTo>
                  <a:pt x="910" y="653"/>
                </a:lnTo>
                <a:lnTo>
                  <a:pt x="891" y="662"/>
                </a:lnTo>
                <a:lnTo>
                  <a:pt x="875" y="668"/>
                </a:lnTo>
                <a:lnTo>
                  <a:pt x="861" y="674"/>
                </a:lnTo>
                <a:lnTo>
                  <a:pt x="850" y="679"/>
                </a:lnTo>
                <a:lnTo>
                  <a:pt x="842" y="682"/>
                </a:lnTo>
                <a:lnTo>
                  <a:pt x="836" y="685"/>
                </a:lnTo>
                <a:lnTo>
                  <a:pt x="834" y="686"/>
                </a:lnTo>
                <a:lnTo>
                  <a:pt x="777" y="760"/>
                </a:lnTo>
                <a:lnTo>
                  <a:pt x="778" y="758"/>
                </a:lnTo>
                <a:lnTo>
                  <a:pt x="782" y="756"/>
                </a:lnTo>
                <a:lnTo>
                  <a:pt x="789" y="754"/>
                </a:lnTo>
                <a:lnTo>
                  <a:pt x="797" y="749"/>
                </a:lnTo>
                <a:lnTo>
                  <a:pt x="807" y="746"/>
                </a:lnTo>
                <a:lnTo>
                  <a:pt x="819" y="743"/>
                </a:lnTo>
                <a:lnTo>
                  <a:pt x="833" y="741"/>
                </a:lnTo>
                <a:lnTo>
                  <a:pt x="849" y="740"/>
                </a:lnTo>
                <a:lnTo>
                  <a:pt x="865" y="742"/>
                </a:lnTo>
                <a:lnTo>
                  <a:pt x="879" y="749"/>
                </a:lnTo>
                <a:lnTo>
                  <a:pt x="890" y="760"/>
                </a:lnTo>
                <a:lnTo>
                  <a:pt x="897" y="772"/>
                </a:lnTo>
                <a:lnTo>
                  <a:pt x="899" y="787"/>
                </a:lnTo>
                <a:lnTo>
                  <a:pt x="895" y="803"/>
                </a:lnTo>
                <a:lnTo>
                  <a:pt x="883" y="822"/>
                </a:lnTo>
                <a:lnTo>
                  <a:pt x="864" y="839"/>
                </a:lnTo>
                <a:lnTo>
                  <a:pt x="842" y="854"/>
                </a:lnTo>
                <a:lnTo>
                  <a:pt x="821" y="867"/>
                </a:lnTo>
                <a:lnTo>
                  <a:pt x="801" y="878"/>
                </a:lnTo>
                <a:lnTo>
                  <a:pt x="782" y="890"/>
                </a:lnTo>
                <a:lnTo>
                  <a:pt x="763" y="899"/>
                </a:lnTo>
                <a:lnTo>
                  <a:pt x="746" y="907"/>
                </a:lnTo>
                <a:lnTo>
                  <a:pt x="729" y="914"/>
                </a:lnTo>
                <a:lnTo>
                  <a:pt x="714" y="920"/>
                </a:lnTo>
                <a:lnTo>
                  <a:pt x="700" y="925"/>
                </a:lnTo>
                <a:lnTo>
                  <a:pt x="687" y="929"/>
                </a:lnTo>
                <a:lnTo>
                  <a:pt x="677" y="932"/>
                </a:lnTo>
                <a:lnTo>
                  <a:pt x="668" y="935"/>
                </a:lnTo>
                <a:lnTo>
                  <a:pt x="661" y="937"/>
                </a:lnTo>
                <a:lnTo>
                  <a:pt x="655" y="938"/>
                </a:lnTo>
                <a:lnTo>
                  <a:pt x="652" y="939"/>
                </a:lnTo>
                <a:lnTo>
                  <a:pt x="650" y="939"/>
                </a:lnTo>
                <a:lnTo>
                  <a:pt x="534" y="1119"/>
                </a:lnTo>
                <a:lnTo>
                  <a:pt x="416" y="1148"/>
                </a:lnTo>
                <a:lnTo>
                  <a:pt x="545" y="916"/>
                </a:lnTo>
                <a:lnTo>
                  <a:pt x="472" y="905"/>
                </a:lnTo>
                <a:lnTo>
                  <a:pt x="593" y="840"/>
                </a:lnTo>
                <a:lnTo>
                  <a:pt x="665" y="698"/>
                </a:lnTo>
                <a:lnTo>
                  <a:pt x="593" y="688"/>
                </a:lnTo>
                <a:lnTo>
                  <a:pt x="702" y="628"/>
                </a:lnTo>
                <a:lnTo>
                  <a:pt x="754" y="491"/>
                </a:lnTo>
                <a:lnTo>
                  <a:pt x="423" y="615"/>
                </a:lnTo>
                <a:lnTo>
                  <a:pt x="223" y="83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467544" y="270759"/>
            <a:ext cx="99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altLang="ko-KR" sz="2800" dirty="0" smtClean="0">
                <a:solidFill>
                  <a:srgbClr val="FFFF00"/>
                </a:solidFill>
                <a:latin typeface="Impact" pitchFamily="34" charset="0"/>
              </a:rPr>
              <a:t>Shop</a:t>
            </a:r>
            <a:endParaRPr lang="ko-KR" altLang="en-US" dirty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 rot="18342796" flipH="1">
            <a:off x="7819795" y="1530589"/>
            <a:ext cx="492529" cy="475029"/>
          </a:xfrm>
          <a:custGeom>
            <a:avLst/>
            <a:gdLst>
              <a:gd name="T0" fmla="*/ 0 w 1470"/>
              <a:gd name="T1" fmla="*/ 528 h 1148"/>
              <a:gd name="T2" fmla="*/ 296 w 1470"/>
              <a:gd name="T3" fmla="*/ 401 h 1148"/>
              <a:gd name="T4" fmla="*/ 574 w 1470"/>
              <a:gd name="T5" fmla="*/ 178 h 1148"/>
              <a:gd name="T6" fmla="*/ 558 w 1470"/>
              <a:gd name="T7" fmla="*/ 78 h 1148"/>
              <a:gd name="T8" fmla="*/ 646 w 1470"/>
              <a:gd name="T9" fmla="*/ 21 h 1148"/>
              <a:gd name="T10" fmla="*/ 664 w 1470"/>
              <a:gd name="T11" fmla="*/ 10 h 1148"/>
              <a:gd name="T12" fmla="*/ 699 w 1470"/>
              <a:gd name="T13" fmla="*/ 7 h 1148"/>
              <a:gd name="T14" fmla="*/ 717 w 1470"/>
              <a:gd name="T15" fmla="*/ 23 h 1148"/>
              <a:gd name="T16" fmla="*/ 746 w 1470"/>
              <a:gd name="T17" fmla="*/ 66 h 1148"/>
              <a:gd name="T18" fmla="*/ 765 w 1470"/>
              <a:gd name="T19" fmla="*/ 58 h 1148"/>
              <a:gd name="T20" fmla="*/ 815 w 1470"/>
              <a:gd name="T21" fmla="*/ 39 h 1148"/>
              <a:gd name="T22" fmla="*/ 886 w 1470"/>
              <a:gd name="T23" fmla="*/ 48 h 1148"/>
              <a:gd name="T24" fmla="*/ 890 w 1470"/>
              <a:gd name="T25" fmla="*/ 90 h 1148"/>
              <a:gd name="T26" fmla="*/ 864 w 1470"/>
              <a:gd name="T27" fmla="*/ 114 h 1148"/>
              <a:gd name="T28" fmla="*/ 1001 w 1470"/>
              <a:gd name="T29" fmla="*/ 144 h 1148"/>
              <a:gd name="T30" fmla="*/ 1069 w 1470"/>
              <a:gd name="T31" fmla="*/ 107 h 1148"/>
              <a:gd name="T32" fmla="*/ 1168 w 1470"/>
              <a:gd name="T33" fmla="*/ 63 h 1148"/>
              <a:gd name="T34" fmla="*/ 1276 w 1470"/>
              <a:gd name="T35" fmla="*/ 35 h 1148"/>
              <a:gd name="T36" fmla="*/ 1327 w 1470"/>
              <a:gd name="T37" fmla="*/ 35 h 1148"/>
              <a:gd name="T38" fmla="*/ 1341 w 1470"/>
              <a:gd name="T39" fmla="*/ 42 h 1148"/>
              <a:gd name="T40" fmla="*/ 1387 w 1470"/>
              <a:gd name="T41" fmla="*/ 57 h 1148"/>
              <a:gd name="T42" fmla="*/ 1429 w 1470"/>
              <a:gd name="T43" fmla="*/ 60 h 1148"/>
              <a:gd name="T44" fmla="*/ 1470 w 1470"/>
              <a:gd name="T45" fmla="*/ 99 h 1148"/>
              <a:gd name="T46" fmla="*/ 1423 w 1470"/>
              <a:gd name="T47" fmla="*/ 165 h 1148"/>
              <a:gd name="T48" fmla="*/ 1301 w 1470"/>
              <a:gd name="T49" fmla="*/ 251 h 1148"/>
              <a:gd name="T50" fmla="*/ 1168 w 1470"/>
              <a:gd name="T51" fmla="*/ 327 h 1148"/>
              <a:gd name="T52" fmla="*/ 1077 w 1470"/>
              <a:gd name="T53" fmla="*/ 375 h 1148"/>
              <a:gd name="T54" fmla="*/ 1048 w 1470"/>
              <a:gd name="T55" fmla="*/ 403 h 1148"/>
              <a:gd name="T56" fmla="*/ 1017 w 1470"/>
              <a:gd name="T57" fmla="*/ 453 h 1148"/>
              <a:gd name="T58" fmla="*/ 1014 w 1470"/>
              <a:gd name="T59" fmla="*/ 461 h 1148"/>
              <a:gd name="T60" fmla="*/ 1037 w 1470"/>
              <a:gd name="T61" fmla="*/ 453 h 1148"/>
              <a:gd name="T62" fmla="*/ 1089 w 1470"/>
              <a:gd name="T63" fmla="*/ 463 h 1148"/>
              <a:gd name="T64" fmla="*/ 1102 w 1470"/>
              <a:gd name="T65" fmla="*/ 516 h 1148"/>
              <a:gd name="T66" fmla="*/ 1045 w 1470"/>
              <a:gd name="T67" fmla="*/ 579 h 1148"/>
              <a:gd name="T68" fmla="*/ 969 w 1470"/>
              <a:gd name="T69" fmla="*/ 625 h 1148"/>
              <a:gd name="T70" fmla="*/ 891 w 1470"/>
              <a:gd name="T71" fmla="*/ 662 h 1148"/>
              <a:gd name="T72" fmla="*/ 842 w 1470"/>
              <a:gd name="T73" fmla="*/ 682 h 1148"/>
              <a:gd name="T74" fmla="*/ 778 w 1470"/>
              <a:gd name="T75" fmla="*/ 758 h 1148"/>
              <a:gd name="T76" fmla="*/ 807 w 1470"/>
              <a:gd name="T77" fmla="*/ 746 h 1148"/>
              <a:gd name="T78" fmla="*/ 865 w 1470"/>
              <a:gd name="T79" fmla="*/ 742 h 1148"/>
              <a:gd name="T80" fmla="*/ 899 w 1470"/>
              <a:gd name="T81" fmla="*/ 787 h 1148"/>
              <a:gd name="T82" fmla="*/ 842 w 1470"/>
              <a:gd name="T83" fmla="*/ 854 h 1148"/>
              <a:gd name="T84" fmla="*/ 763 w 1470"/>
              <a:gd name="T85" fmla="*/ 899 h 1148"/>
              <a:gd name="T86" fmla="*/ 700 w 1470"/>
              <a:gd name="T87" fmla="*/ 925 h 1148"/>
              <a:gd name="T88" fmla="*/ 661 w 1470"/>
              <a:gd name="T89" fmla="*/ 937 h 1148"/>
              <a:gd name="T90" fmla="*/ 534 w 1470"/>
              <a:gd name="T91" fmla="*/ 1119 h 1148"/>
              <a:gd name="T92" fmla="*/ 593 w 1470"/>
              <a:gd name="T93" fmla="*/ 840 h 1148"/>
              <a:gd name="T94" fmla="*/ 754 w 1470"/>
              <a:gd name="T95" fmla="*/ 491 h 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70" h="1148">
                <a:moveTo>
                  <a:pt x="223" y="838"/>
                </a:moveTo>
                <a:lnTo>
                  <a:pt x="143" y="881"/>
                </a:lnTo>
                <a:lnTo>
                  <a:pt x="235" y="644"/>
                </a:lnTo>
                <a:lnTo>
                  <a:pt x="0" y="528"/>
                </a:lnTo>
                <a:lnTo>
                  <a:pt x="113" y="470"/>
                </a:lnTo>
                <a:lnTo>
                  <a:pt x="258" y="494"/>
                </a:lnTo>
                <a:lnTo>
                  <a:pt x="255" y="423"/>
                </a:lnTo>
                <a:lnTo>
                  <a:pt x="296" y="401"/>
                </a:lnTo>
                <a:lnTo>
                  <a:pt x="420" y="481"/>
                </a:lnTo>
                <a:lnTo>
                  <a:pt x="763" y="293"/>
                </a:lnTo>
                <a:lnTo>
                  <a:pt x="709" y="191"/>
                </a:lnTo>
                <a:lnTo>
                  <a:pt x="574" y="178"/>
                </a:lnTo>
                <a:lnTo>
                  <a:pt x="645" y="138"/>
                </a:lnTo>
                <a:lnTo>
                  <a:pt x="592" y="104"/>
                </a:lnTo>
                <a:lnTo>
                  <a:pt x="516" y="106"/>
                </a:lnTo>
                <a:lnTo>
                  <a:pt x="558" y="78"/>
                </a:lnTo>
                <a:lnTo>
                  <a:pt x="503" y="33"/>
                </a:lnTo>
                <a:lnTo>
                  <a:pt x="565" y="0"/>
                </a:lnTo>
                <a:lnTo>
                  <a:pt x="643" y="23"/>
                </a:lnTo>
                <a:lnTo>
                  <a:pt x="646" y="21"/>
                </a:lnTo>
                <a:lnTo>
                  <a:pt x="649" y="19"/>
                </a:lnTo>
                <a:lnTo>
                  <a:pt x="653" y="17"/>
                </a:lnTo>
                <a:lnTo>
                  <a:pt x="655" y="15"/>
                </a:lnTo>
                <a:lnTo>
                  <a:pt x="664" y="10"/>
                </a:lnTo>
                <a:lnTo>
                  <a:pt x="673" y="8"/>
                </a:lnTo>
                <a:lnTo>
                  <a:pt x="683" y="6"/>
                </a:lnTo>
                <a:lnTo>
                  <a:pt x="692" y="6"/>
                </a:lnTo>
                <a:lnTo>
                  <a:pt x="699" y="7"/>
                </a:lnTo>
                <a:lnTo>
                  <a:pt x="706" y="8"/>
                </a:lnTo>
                <a:lnTo>
                  <a:pt x="712" y="12"/>
                </a:lnTo>
                <a:lnTo>
                  <a:pt x="715" y="16"/>
                </a:lnTo>
                <a:lnTo>
                  <a:pt x="717" y="23"/>
                </a:lnTo>
                <a:lnTo>
                  <a:pt x="716" y="32"/>
                </a:lnTo>
                <a:lnTo>
                  <a:pt x="712" y="40"/>
                </a:lnTo>
                <a:lnTo>
                  <a:pt x="706" y="48"/>
                </a:lnTo>
                <a:lnTo>
                  <a:pt x="746" y="66"/>
                </a:lnTo>
                <a:lnTo>
                  <a:pt x="747" y="66"/>
                </a:lnTo>
                <a:lnTo>
                  <a:pt x="751" y="63"/>
                </a:lnTo>
                <a:lnTo>
                  <a:pt x="756" y="61"/>
                </a:lnTo>
                <a:lnTo>
                  <a:pt x="765" y="58"/>
                </a:lnTo>
                <a:lnTo>
                  <a:pt x="774" y="54"/>
                </a:lnTo>
                <a:lnTo>
                  <a:pt x="786" y="50"/>
                </a:lnTo>
                <a:lnTo>
                  <a:pt x="800" y="44"/>
                </a:lnTo>
                <a:lnTo>
                  <a:pt x="815" y="39"/>
                </a:lnTo>
                <a:lnTo>
                  <a:pt x="837" y="35"/>
                </a:lnTo>
                <a:lnTo>
                  <a:pt x="857" y="36"/>
                </a:lnTo>
                <a:lnTo>
                  <a:pt x="873" y="40"/>
                </a:lnTo>
                <a:lnTo>
                  <a:pt x="886" y="48"/>
                </a:lnTo>
                <a:lnTo>
                  <a:pt x="894" y="59"/>
                </a:lnTo>
                <a:lnTo>
                  <a:pt x="898" y="69"/>
                </a:lnTo>
                <a:lnTo>
                  <a:pt x="897" y="81"/>
                </a:lnTo>
                <a:lnTo>
                  <a:pt x="890" y="90"/>
                </a:lnTo>
                <a:lnTo>
                  <a:pt x="875" y="104"/>
                </a:lnTo>
                <a:lnTo>
                  <a:pt x="867" y="111"/>
                </a:lnTo>
                <a:lnTo>
                  <a:pt x="864" y="114"/>
                </a:lnTo>
                <a:lnTo>
                  <a:pt x="864" y="114"/>
                </a:lnTo>
                <a:lnTo>
                  <a:pt x="984" y="155"/>
                </a:lnTo>
                <a:lnTo>
                  <a:pt x="986" y="153"/>
                </a:lnTo>
                <a:lnTo>
                  <a:pt x="992" y="150"/>
                </a:lnTo>
                <a:lnTo>
                  <a:pt x="1001" y="144"/>
                </a:lnTo>
                <a:lnTo>
                  <a:pt x="1015" y="136"/>
                </a:lnTo>
                <a:lnTo>
                  <a:pt x="1030" y="128"/>
                </a:lnTo>
                <a:lnTo>
                  <a:pt x="1048" y="118"/>
                </a:lnTo>
                <a:lnTo>
                  <a:pt x="1069" y="107"/>
                </a:lnTo>
                <a:lnTo>
                  <a:pt x="1092" y="96"/>
                </a:lnTo>
                <a:lnTo>
                  <a:pt x="1116" y="85"/>
                </a:lnTo>
                <a:lnTo>
                  <a:pt x="1142" y="74"/>
                </a:lnTo>
                <a:lnTo>
                  <a:pt x="1168" y="63"/>
                </a:lnTo>
                <a:lnTo>
                  <a:pt x="1196" y="54"/>
                </a:lnTo>
                <a:lnTo>
                  <a:pt x="1222" y="46"/>
                </a:lnTo>
                <a:lnTo>
                  <a:pt x="1250" y="39"/>
                </a:lnTo>
                <a:lnTo>
                  <a:pt x="1276" y="35"/>
                </a:lnTo>
                <a:lnTo>
                  <a:pt x="1303" y="32"/>
                </a:lnTo>
                <a:lnTo>
                  <a:pt x="1312" y="32"/>
                </a:lnTo>
                <a:lnTo>
                  <a:pt x="1320" y="33"/>
                </a:lnTo>
                <a:lnTo>
                  <a:pt x="1327" y="35"/>
                </a:lnTo>
                <a:lnTo>
                  <a:pt x="1333" y="37"/>
                </a:lnTo>
                <a:lnTo>
                  <a:pt x="1336" y="38"/>
                </a:lnTo>
                <a:lnTo>
                  <a:pt x="1339" y="40"/>
                </a:lnTo>
                <a:lnTo>
                  <a:pt x="1341" y="42"/>
                </a:lnTo>
                <a:lnTo>
                  <a:pt x="1341" y="42"/>
                </a:lnTo>
                <a:lnTo>
                  <a:pt x="1385" y="57"/>
                </a:lnTo>
                <a:lnTo>
                  <a:pt x="1385" y="57"/>
                </a:lnTo>
                <a:lnTo>
                  <a:pt x="1387" y="57"/>
                </a:lnTo>
                <a:lnTo>
                  <a:pt x="1388" y="58"/>
                </a:lnTo>
                <a:lnTo>
                  <a:pt x="1389" y="58"/>
                </a:lnTo>
                <a:lnTo>
                  <a:pt x="1410" y="57"/>
                </a:lnTo>
                <a:lnTo>
                  <a:pt x="1429" y="60"/>
                </a:lnTo>
                <a:lnTo>
                  <a:pt x="1444" y="67"/>
                </a:lnTo>
                <a:lnTo>
                  <a:pt x="1456" y="76"/>
                </a:lnTo>
                <a:lnTo>
                  <a:pt x="1466" y="87"/>
                </a:lnTo>
                <a:lnTo>
                  <a:pt x="1470" y="99"/>
                </a:lnTo>
                <a:lnTo>
                  <a:pt x="1469" y="112"/>
                </a:lnTo>
                <a:lnTo>
                  <a:pt x="1463" y="123"/>
                </a:lnTo>
                <a:lnTo>
                  <a:pt x="1445" y="144"/>
                </a:lnTo>
                <a:lnTo>
                  <a:pt x="1423" y="165"/>
                </a:lnTo>
                <a:lnTo>
                  <a:pt x="1396" y="186"/>
                </a:lnTo>
                <a:lnTo>
                  <a:pt x="1366" y="208"/>
                </a:lnTo>
                <a:lnTo>
                  <a:pt x="1334" y="229"/>
                </a:lnTo>
                <a:lnTo>
                  <a:pt x="1301" y="251"/>
                </a:lnTo>
                <a:lnTo>
                  <a:pt x="1266" y="272"/>
                </a:lnTo>
                <a:lnTo>
                  <a:pt x="1233" y="292"/>
                </a:lnTo>
                <a:lnTo>
                  <a:pt x="1199" y="310"/>
                </a:lnTo>
                <a:lnTo>
                  <a:pt x="1168" y="327"/>
                </a:lnTo>
                <a:lnTo>
                  <a:pt x="1139" y="342"/>
                </a:lnTo>
                <a:lnTo>
                  <a:pt x="1114" y="356"/>
                </a:lnTo>
                <a:lnTo>
                  <a:pt x="1093" y="367"/>
                </a:lnTo>
                <a:lnTo>
                  <a:pt x="1077" y="375"/>
                </a:lnTo>
                <a:lnTo>
                  <a:pt x="1067" y="379"/>
                </a:lnTo>
                <a:lnTo>
                  <a:pt x="1063" y="382"/>
                </a:lnTo>
                <a:lnTo>
                  <a:pt x="1056" y="391"/>
                </a:lnTo>
                <a:lnTo>
                  <a:pt x="1048" y="403"/>
                </a:lnTo>
                <a:lnTo>
                  <a:pt x="1040" y="416"/>
                </a:lnTo>
                <a:lnTo>
                  <a:pt x="1032" y="430"/>
                </a:lnTo>
                <a:lnTo>
                  <a:pt x="1024" y="443"/>
                </a:lnTo>
                <a:lnTo>
                  <a:pt x="1017" y="453"/>
                </a:lnTo>
                <a:lnTo>
                  <a:pt x="1012" y="461"/>
                </a:lnTo>
                <a:lnTo>
                  <a:pt x="1011" y="463"/>
                </a:lnTo>
                <a:lnTo>
                  <a:pt x="1012" y="462"/>
                </a:lnTo>
                <a:lnTo>
                  <a:pt x="1014" y="461"/>
                </a:lnTo>
                <a:lnTo>
                  <a:pt x="1017" y="459"/>
                </a:lnTo>
                <a:lnTo>
                  <a:pt x="1022" y="456"/>
                </a:lnTo>
                <a:lnTo>
                  <a:pt x="1029" y="455"/>
                </a:lnTo>
                <a:lnTo>
                  <a:pt x="1037" y="453"/>
                </a:lnTo>
                <a:lnTo>
                  <a:pt x="1047" y="453"/>
                </a:lnTo>
                <a:lnTo>
                  <a:pt x="1059" y="453"/>
                </a:lnTo>
                <a:lnTo>
                  <a:pt x="1075" y="456"/>
                </a:lnTo>
                <a:lnTo>
                  <a:pt x="1089" y="463"/>
                </a:lnTo>
                <a:lnTo>
                  <a:pt x="1099" y="473"/>
                </a:lnTo>
                <a:lnTo>
                  <a:pt x="1105" y="485"/>
                </a:lnTo>
                <a:lnTo>
                  <a:pt x="1106" y="499"/>
                </a:lnTo>
                <a:lnTo>
                  <a:pt x="1102" y="516"/>
                </a:lnTo>
                <a:lnTo>
                  <a:pt x="1092" y="534"/>
                </a:lnTo>
                <a:lnTo>
                  <a:pt x="1076" y="553"/>
                </a:lnTo>
                <a:lnTo>
                  <a:pt x="1062" y="566"/>
                </a:lnTo>
                <a:lnTo>
                  <a:pt x="1045" y="579"/>
                </a:lnTo>
                <a:lnTo>
                  <a:pt x="1027" y="591"/>
                </a:lnTo>
                <a:lnTo>
                  <a:pt x="1008" y="603"/>
                </a:lnTo>
                <a:lnTo>
                  <a:pt x="988" y="614"/>
                </a:lnTo>
                <a:lnTo>
                  <a:pt x="969" y="625"/>
                </a:lnTo>
                <a:lnTo>
                  <a:pt x="948" y="635"/>
                </a:lnTo>
                <a:lnTo>
                  <a:pt x="928" y="645"/>
                </a:lnTo>
                <a:lnTo>
                  <a:pt x="910" y="653"/>
                </a:lnTo>
                <a:lnTo>
                  <a:pt x="891" y="662"/>
                </a:lnTo>
                <a:lnTo>
                  <a:pt x="875" y="668"/>
                </a:lnTo>
                <a:lnTo>
                  <a:pt x="861" y="674"/>
                </a:lnTo>
                <a:lnTo>
                  <a:pt x="850" y="679"/>
                </a:lnTo>
                <a:lnTo>
                  <a:pt x="842" y="682"/>
                </a:lnTo>
                <a:lnTo>
                  <a:pt x="836" y="685"/>
                </a:lnTo>
                <a:lnTo>
                  <a:pt x="834" y="686"/>
                </a:lnTo>
                <a:lnTo>
                  <a:pt x="777" y="760"/>
                </a:lnTo>
                <a:lnTo>
                  <a:pt x="778" y="758"/>
                </a:lnTo>
                <a:lnTo>
                  <a:pt x="782" y="756"/>
                </a:lnTo>
                <a:lnTo>
                  <a:pt x="789" y="754"/>
                </a:lnTo>
                <a:lnTo>
                  <a:pt x="797" y="749"/>
                </a:lnTo>
                <a:lnTo>
                  <a:pt x="807" y="746"/>
                </a:lnTo>
                <a:lnTo>
                  <a:pt x="819" y="743"/>
                </a:lnTo>
                <a:lnTo>
                  <a:pt x="833" y="741"/>
                </a:lnTo>
                <a:lnTo>
                  <a:pt x="849" y="740"/>
                </a:lnTo>
                <a:lnTo>
                  <a:pt x="865" y="742"/>
                </a:lnTo>
                <a:lnTo>
                  <a:pt x="879" y="749"/>
                </a:lnTo>
                <a:lnTo>
                  <a:pt x="890" y="760"/>
                </a:lnTo>
                <a:lnTo>
                  <a:pt x="897" y="772"/>
                </a:lnTo>
                <a:lnTo>
                  <a:pt x="899" y="787"/>
                </a:lnTo>
                <a:lnTo>
                  <a:pt x="895" y="803"/>
                </a:lnTo>
                <a:lnTo>
                  <a:pt x="883" y="822"/>
                </a:lnTo>
                <a:lnTo>
                  <a:pt x="864" y="839"/>
                </a:lnTo>
                <a:lnTo>
                  <a:pt x="842" y="854"/>
                </a:lnTo>
                <a:lnTo>
                  <a:pt x="821" y="867"/>
                </a:lnTo>
                <a:lnTo>
                  <a:pt x="801" y="878"/>
                </a:lnTo>
                <a:lnTo>
                  <a:pt x="782" y="890"/>
                </a:lnTo>
                <a:lnTo>
                  <a:pt x="763" y="899"/>
                </a:lnTo>
                <a:lnTo>
                  <a:pt x="746" y="907"/>
                </a:lnTo>
                <a:lnTo>
                  <a:pt x="729" y="914"/>
                </a:lnTo>
                <a:lnTo>
                  <a:pt x="714" y="920"/>
                </a:lnTo>
                <a:lnTo>
                  <a:pt x="700" y="925"/>
                </a:lnTo>
                <a:lnTo>
                  <a:pt x="687" y="929"/>
                </a:lnTo>
                <a:lnTo>
                  <a:pt x="677" y="932"/>
                </a:lnTo>
                <a:lnTo>
                  <a:pt x="668" y="935"/>
                </a:lnTo>
                <a:lnTo>
                  <a:pt x="661" y="937"/>
                </a:lnTo>
                <a:lnTo>
                  <a:pt x="655" y="938"/>
                </a:lnTo>
                <a:lnTo>
                  <a:pt x="652" y="939"/>
                </a:lnTo>
                <a:lnTo>
                  <a:pt x="650" y="939"/>
                </a:lnTo>
                <a:lnTo>
                  <a:pt x="534" y="1119"/>
                </a:lnTo>
                <a:lnTo>
                  <a:pt x="416" y="1148"/>
                </a:lnTo>
                <a:lnTo>
                  <a:pt x="545" y="916"/>
                </a:lnTo>
                <a:lnTo>
                  <a:pt x="472" y="905"/>
                </a:lnTo>
                <a:lnTo>
                  <a:pt x="593" y="840"/>
                </a:lnTo>
                <a:lnTo>
                  <a:pt x="665" y="698"/>
                </a:lnTo>
                <a:lnTo>
                  <a:pt x="593" y="688"/>
                </a:lnTo>
                <a:lnTo>
                  <a:pt x="702" y="628"/>
                </a:lnTo>
                <a:lnTo>
                  <a:pt x="754" y="491"/>
                </a:lnTo>
                <a:lnTo>
                  <a:pt x="423" y="615"/>
                </a:lnTo>
                <a:lnTo>
                  <a:pt x="223" y="838"/>
                </a:ln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rgbClr val="FFC000"/>
              </a:solidFill>
            </a:endParaRPr>
          </a:p>
        </p:txBody>
      </p:sp>
      <p:cxnSp>
        <p:nvCxnSpPr>
          <p:cNvPr id="12" name="직선 연결선 5"/>
          <p:cNvCxnSpPr/>
          <p:nvPr/>
        </p:nvCxnSpPr>
        <p:spPr>
          <a:xfrm flipV="1">
            <a:off x="7092280" y="1903439"/>
            <a:ext cx="637178" cy="75831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8760"/>
            <a:ext cx="4038600" cy="496855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68760"/>
            <a:ext cx="4038600" cy="4968552"/>
          </a:xfrm>
        </p:spPr>
      </p:pic>
      <p:sp>
        <p:nvSpPr>
          <p:cNvPr id="14" name="TextBox 13"/>
          <p:cNvSpPr txBox="1"/>
          <p:nvPr/>
        </p:nvSpPr>
        <p:spPr>
          <a:xfrm>
            <a:off x="1443117" y="609941"/>
            <a:ext cx="5982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현지 일반 상점이에요</a:t>
            </a:r>
            <a:r>
              <a:rPr lang="en-US" altLang="ko-KR" sz="2400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~ </a:t>
            </a:r>
            <a:r>
              <a:rPr lang="en-US" altLang="ko-KR" sz="2400" dirty="0" err="1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Dukani</a:t>
            </a:r>
            <a:r>
              <a:rPr lang="ko-KR" altLang="en-US" sz="2400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라고 부른답니다</a:t>
            </a:r>
            <a:r>
              <a:rPr lang="en-US" altLang="ko-KR" sz="2400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47342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1043608" y="3429000"/>
            <a:ext cx="8100392" cy="14094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71600" y="2748069"/>
            <a:ext cx="76328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Y나무L" panose="02030600000101010101" pitchFamily="18" charset="-127"/>
                <a:ea typeface="HY나무L" panose="02030600000101010101" pitchFamily="18" charset="-127"/>
              </a:rPr>
              <a:t>05. </a:t>
            </a:r>
            <a:r>
              <a:rPr lang="ko-KR" altLang="en-US" sz="4400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Y나무L" panose="02030600000101010101" pitchFamily="18" charset="-127"/>
                <a:ea typeface="HY나무L" panose="02030600000101010101" pitchFamily="18" charset="-127"/>
              </a:rPr>
              <a:t>사진전 </a:t>
            </a:r>
            <a:r>
              <a:rPr lang="en-US" altLang="ko-KR" sz="4400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Y나무L" panose="02030600000101010101" pitchFamily="18" charset="-127"/>
                <a:ea typeface="HY나무L" panose="02030600000101010101" pitchFamily="18" charset="-127"/>
              </a:rPr>
              <a:t>in </a:t>
            </a:r>
            <a:r>
              <a:rPr lang="en-US" altLang="ko-KR" sz="4400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Y나무L" panose="02030600000101010101" pitchFamily="18" charset="-127"/>
                <a:ea typeface="HY나무L" panose="02030600000101010101" pitchFamily="18" charset="-127"/>
              </a:rPr>
              <a:t>Mtwara</a:t>
            </a:r>
            <a:r>
              <a:rPr lang="ko-KR" altLang="en-US" sz="4400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Y나무L" panose="02030600000101010101" pitchFamily="18" charset="-127"/>
                <a:ea typeface="HY나무L" panose="02030600000101010101" pitchFamily="18" charset="-127"/>
              </a:rPr>
              <a:t> </a:t>
            </a:r>
            <a:endParaRPr lang="ko-KR" altLang="en-US" sz="3200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grpSp>
        <p:nvGrpSpPr>
          <p:cNvPr id="4168" name="그룹 4167"/>
          <p:cNvGrpSpPr/>
          <p:nvPr/>
        </p:nvGrpSpPr>
        <p:grpSpPr>
          <a:xfrm>
            <a:off x="6516216" y="2852936"/>
            <a:ext cx="1835150" cy="855662"/>
            <a:chOff x="4392613" y="4437063"/>
            <a:chExt cx="1835150" cy="855662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/>
          </p:nvSpPr>
          <p:spPr bwMode="auto">
            <a:xfrm>
              <a:off x="4392613" y="4437063"/>
              <a:ext cx="1835150" cy="855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419601" y="4445000"/>
              <a:ext cx="1776413" cy="798512"/>
            </a:xfrm>
            <a:custGeom>
              <a:avLst/>
              <a:gdLst>
                <a:gd name="T0" fmla="*/ 148 w 2237"/>
                <a:gd name="T1" fmla="*/ 275 h 1007"/>
                <a:gd name="T2" fmla="*/ 58 w 2237"/>
                <a:gd name="T3" fmla="*/ 269 h 1007"/>
                <a:gd name="T4" fmla="*/ 2 w 2237"/>
                <a:gd name="T5" fmla="*/ 296 h 1007"/>
                <a:gd name="T6" fmla="*/ 404 w 2237"/>
                <a:gd name="T7" fmla="*/ 568 h 1007"/>
                <a:gd name="T8" fmla="*/ 373 w 2237"/>
                <a:gd name="T9" fmla="*/ 626 h 1007"/>
                <a:gd name="T10" fmla="*/ 358 w 2237"/>
                <a:gd name="T11" fmla="*/ 683 h 1007"/>
                <a:gd name="T12" fmla="*/ 402 w 2237"/>
                <a:gd name="T13" fmla="*/ 760 h 1007"/>
                <a:gd name="T14" fmla="*/ 530 w 2237"/>
                <a:gd name="T15" fmla="*/ 817 h 1007"/>
                <a:gd name="T16" fmla="*/ 597 w 2237"/>
                <a:gd name="T17" fmla="*/ 814 h 1007"/>
                <a:gd name="T18" fmla="*/ 655 w 2237"/>
                <a:gd name="T19" fmla="*/ 810 h 1007"/>
                <a:gd name="T20" fmla="*/ 713 w 2237"/>
                <a:gd name="T21" fmla="*/ 801 h 1007"/>
                <a:gd name="T22" fmla="*/ 773 w 2237"/>
                <a:gd name="T23" fmla="*/ 786 h 1007"/>
                <a:gd name="T24" fmla="*/ 841 w 2237"/>
                <a:gd name="T25" fmla="*/ 766 h 1007"/>
                <a:gd name="T26" fmla="*/ 1214 w 2237"/>
                <a:gd name="T27" fmla="*/ 850 h 1007"/>
                <a:gd name="T28" fmla="*/ 1293 w 2237"/>
                <a:gd name="T29" fmla="*/ 869 h 1007"/>
                <a:gd name="T30" fmla="*/ 1371 w 2237"/>
                <a:gd name="T31" fmla="*/ 887 h 1007"/>
                <a:gd name="T32" fmla="*/ 1449 w 2237"/>
                <a:gd name="T33" fmla="*/ 904 h 1007"/>
                <a:gd name="T34" fmla="*/ 1527 w 2237"/>
                <a:gd name="T35" fmla="*/ 922 h 1007"/>
                <a:gd name="T36" fmla="*/ 1605 w 2237"/>
                <a:gd name="T37" fmla="*/ 938 h 1007"/>
                <a:gd name="T38" fmla="*/ 1683 w 2237"/>
                <a:gd name="T39" fmla="*/ 954 h 1007"/>
                <a:gd name="T40" fmla="*/ 1762 w 2237"/>
                <a:gd name="T41" fmla="*/ 969 h 1007"/>
                <a:gd name="T42" fmla="*/ 1841 w 2237"/>
                <a:gd name="T43" fmla="*/ 983 h 1007"/>
                <a:gd name="T44" fmla="*/ 1921 w 2237"/>
                <a:gd name="T45" fmla="*/ 995 h 1007"/>
                <a:gd name="T46" fmla="*/ 2000 w 2237"/>
                <a:gd name="T47" fmla="*/ 1007 h 1007"/>
                <a:gd name="T48" fmla="*/ 2055 w 2237"/>
                <a:gd name="T49" fmla="*/ 1006 h 1007"/>
                <a:gd name="T50" fmla="*/ 2098 w 2237"/>
                <a:gd name="T51" fmla="*/ 1000 h 1007"/>
                <a:gd name="T52" fmla="*/ 2135 w 2237"/>
                <a:gd name="T53" fmla="*/ 991 h 1007"/>
                <a:gd name="T54" fmla="*/ 2173 w 2237"/>
                <a:gd name="T55" fmla="*/ 976 h 1007"/>
                <a:gd name="T56" fmla="*/ 2216 w 2237"/>
                <a:gd name="T57" fmla="*/ 955 h 1007"/>
                <a:gd name="T58" fmla="*/ 1365 w 2237"/>
                <a:gd name="T59" fmla="*/ 626 h 1007"/>
                <a:gd name="T60" fmla="*/ 1800 w 2237"/>
                <a:gd name="T61" fmla="*/ 414 h 1007"/>
                <a:gd name="T62" fmla="*/ 1993 w 2237"/>
                <a:gd name="T63" fmla="*/ 397 h 1007"/>
                <a:gd name="T64" fmla="*/ 2074 w 2237"/>
                <a:gd name="T65" fmla="*/ 395 h 1007"/>
                <a:gd name="T66" fmla="*/ 2101 w 2237"/>
                <a:gd name="T67" fmla="*/ 357 h 1007"/>
                <a:gd name="T68" fmla="*/ 1837 w 2237"/>
                <a:gd name="T69" fmla="*/ 78 h 1007"/>
                <a:gd name="T70" fmla="*/ 1825 w 2237"/>
                <a:gd name="T71" fmla="*/ 22 h 1007"/>
                <a:gd name="T72" fmla="*/ 1796 w 2237"/>
                <a:gd name="T73" fmla="*/ 0 h 1007"/>
                <a:gd name="T74" fmla="*/ 1668 w 2237"/>
                <a:gd name="T75" fmla="*/ 224 h 1007"/>
                <a:gd name="T76" fmla="*/ 1455 w 2237"/>
                <a:gd name="T77" fmla="*/ 195 h 1007"/>
                <a:gd name="T78" fmla="*/ 1401 w 2237"/>
                <a:gd name="T79" fmla="*/ 199 h 1007"/>
                <a:gd name="T80" fmla="*/ 1394 w 2237"/>
                <a:gd name="T81" fmla="*/ 253 h 1007"/>
                <a:gd name="T82" fmla="*/ 1372 w 2237"/>
                <a:gd name="T83" fmla="*/ 327 h 1007"/>
                <a:gd name="T84" fmla="*/ 1292 w 2237"/>
                <a:gd name="T85" fmla="*/ 284 h 1007"/>
                <a:gd name="T86" fmla="*/ 1232 w 2237"/>
                <a:gd name="T87" fmla="*/ 247 h 1007"/>
                <a:gd name="T88" fmla="*/ 1164 w 2237"/>
                <a:gd name="T89" fmla="*/ 238 h 1007"/>
                <a:gd name="T90" fmla="*/ 1094 w 2237"/>
                <a:gd name="T91" fmla="*/ 254 h 1007"/>
                <a:gd name="T92" fmla="*/ 1037 w 2237"/>
                <a:gd name="T93" fmla="*/ 291 h 1007"/>
                <a:gd name="T94" fmla="*/ 783 w 2237"/>
                <a:gd name="T95" fmla="*/ 384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37" h="1007">
                  <a:moveTo>
                    <a:pt x="651" y="429"/>
                  </a:moveTo>
                  <a:lnTo>
                    <a:pt x="288" y="312"/>
                  </a:lnTo>
                  <a:lnTo>
                    <a:pt x="148" y="275"/>
                  </a:lnTo>
                  <a:lnTo>
                    <a:pt x="118" y="272"/>
                  </a:lnTo>
                  <a:lnTo>
                    <a:pt x="88" y="270"/>
                  </a:lnTo>
                  <a:lnTo>
                    <a:pt x="58" y="269"/>
                  </a:lnTo>
                  <a:lnTo>
                    <a:pt x="33" y="272"/>
                  </a:lnTo>
                  <a:lnTo>
                    <a:pt x="13" y="281"/>
                  </a:lnTo>
                  <a:lnTo>
                    <a:pt x="2" y="296"/>
                  </a:lnTo>
                  <a:lnTo>
                    <a:pt x="0" y="320"/>
                  </a:lnTo>
                  <a:lnTo>
                    <a:pt x="10" y="353"/>
                  </a:lnTo>
                  <a:lnTo>
                    <a:pt x="404" y="568"/>
                  </a:lnTo>
                  <a:lnTo>
                    <a:pt x="391" y="588"/>
                  </a:lnTo>
                  <a:lnTo>
                    <a:pt x="381" y="608"/>
                  </a:lnTo>
                  <a:lnTo>
                    <a:pt x="373" y="626"/>
                  </a:lnTo>
                  <a:lnTo>
                    <a:pt x="366" y="645"/>
                  </a:lnTo>
                  <a:lnTo>
                    <a:pt x="361" y="663"/>
                  </a:lnTo>
                  <a:lnTo>
                    <a:pt x="358" y="683"/>
                  </a:lnTo>
                  <a:lnTo>
                    <a:pt x="356" y="705"/>
                  </a:lnTo>
                  <a:lnTo>
                    <a:pt x="352" y="729"/>
                  </a:lnTo>
                  <a:lnTo>
                    <a:pt x="402" y="760"/>
                  </a:lnTo>
                  <a:lnTo>
                    <a:pt x="462" y="788"/>
                  </a:lnTo>
                  <a:lnTo>
                    <a:pt x="506" y="817"/>
                  </a:lnTo>
                  <a:lnTo>
                    <a:pt x="530" y="817"/>
                  </a:lnTo>
                  <a:lnTo>
                    <a:pt x="553" y="817"/>
                  </a:lnTo>
                  <a:lnTo>
                    <a:pt x="576" y="816"/>
                  </a:lnTo>
                  <a:lnTo>
                    <a:pt x="597" y="814"/>
                  </a:lnTo>
                  <a:lnTo>
                    <a:pt x="617" y="813"/>
                  </a:lnTo>
                  <a:lnTo>
                    <a:pt x="637" y="812"/>
                  </a:lnTo>
                  <a:lnTo>
                    <a:pt x="655" y="810"/>
                  </a:lnTo>
                  <a:lnTo>
                    <a:pt x="675" y="806"/>
                  </a:lnTo>
                  <a:lnTo>
                    <a:pt x="695" y="804"/>
                  </a:lnTo>
                  <a:lnTo>
                    <a:pt x="713" y="801"/>
                  </a:lnTo>
                  <a:lnTo>
                    <a:pt x="733" y="796"/>
                  </a:lnTo>
                  <a:lnTo>
                    <a:pt x="752" y="791"/>
                  </a:lnTo>
                  <a:lnTo>
                    <a:pt x="773" y="786"/>
                  </a:lnTo>
                  <a:lnTo>
                    <a:pt x="795" y="780"/>
                  </a:lnTo>
                  <a:lnTo>
                    <a:pt x="817" y="773"/>
                  </a:lnTo>
                  <a:lnTo>
                    <a:pt x="841" y="766"/>
                  </a:lnTo>
                  <a:lnTo>
                    <a:pt x="1161" y="839"/>
                  </a:lnTo>
                  <a:lnTo>
                    <a:pt x="1188" y="844"/>
                  </a:lnTo>
                  <a:lnTo>
                    <a:pt x="1214" y="850"/>
                  </a:lnTo>
                  <a:lnTo>
                    <a:pt x="1240" y="857"/>
                  </a:lnTo>
                  <a:lnTo>
                    <a:pt x="1266" y="863"/>
                  </a:lnTo>
                  <a:lnTo>
                    <a:pt x="1293" y="869"/>
                  </a:lnTo>
                  <a:lnTo>
                    <a:pt x="1319" y="874"/>
                  </a:lnTo>
                  <a:lnTo>
                    <a:pt x="1345" y="881"/>
                  </a:lnTo>
                  <a:lnTo>
                    <a:pt x="1371" y="887"/>
                  </a:lnTo>
                  <a:lnTo>
                    <a:pt x="1396" y="893"/>
                  </a:lnTo>
                  <a:lnTo>
                    <a:pt x="1423" y="899"/>
                  </a:lnTo>
                  <a:lnTo>
                    <a:pt x="1449" y="904"/>
                  </a:lnTo>
                  <a:lnTo>
                    <a:pt x="1475" y="910"/>
                  </a:lnTo>
                  <a:lnTo>
                    <a:pt x="1501" y="916"/>
                  </a:lnTo>
                  <a:lnTo>
                    <a:pt x="1527" y="922"/>
                  </a:lnTo>
                  <a:lnTo>
                    <a:pt x="1553" y="926"/>
                  </a:lnTo>
                  <a:lnTo>
                    <a:pt x="1580" y="932"/>
                  </a:lnTo>
                  <a:lnTo>
                    <a:pt x="1605" y="938"/>
                  </a:lnTo>
                  <a:lnTo>
                    <a:pt x="1632" y="943"/>
                  </a:lnTo>
                  <a:lnTo>
                    <a:pt x="1657" y="948"/>
                  </a:lnTo>
                  <a:lnTo>
                    <a:pt x="1683" y="954"/>
                  </a:lnTo>
                  <a:lnTo>
                    <a:pt x="1710" y="958"/>
                  </a:lnTo>
                  <a:lnTo>
                    <a:pt x="1735" y="963"/>
                  </a:lnTo>
                  <a:lnTo>
                    <a:pt x="1762" y="969"/>
                  </a:lnTo>
                  <a:lnTo>
                    <a:pt x="1788" y="973"/>
                  </a:lnTo>
                  <a:lnTo>
                    <a:pt x="1815" y="978"/>
                  </a:lnTo>
                  <a:lnTo>
                    <a:pt x="1841" y="983"/>
                  </a:lnTo>
                  <a:lnTo>
                    <a:pt x="1868" y="987"/>
                  </a:lnTo>
                  <a:lnTo>
                    <a:pt x="1894" y="991"/>
                  </a:lnTo>
                  <a:lnTo>
                    <a:pt x="1921" y="995"/>
                  </a:lnTo>
                  <a:lnTo>
                    <a:pt x="1947" y="999"/>
                  </a:lnTo>
                  <a:lnTo>
                    <a:pt x="1974" y="1003"/>
                  </a:lnTo>
                  <a:lnTo>
                    <a:pt x="2000" y="1007"/>
                  </a:lnTo>
                  <a:lnTo>
                    <a:pt x="2020" y="1007"/>
                  </a:lnTo>
                  <a:lnTo>
                    <a:pt x="2038" y="1006"/>
                  </a:lnTo>
                  <a:lnTo>
                    <a:pt x="2055" y="1006"/>
                  </a:lnTo>
                  <a:lnTo>
                    <a:pt x="2070" y="1005"/>
                  </a:lnTo>
                  <a:lnTo>
                    <a:pt x="2085" y="1002"/>
                  </a:lnTo>
                  <a:lnTo>
                    <a:pt x="2098" y="1000"/>
                  </a:lnTo>
                  <a:lnTo>
                    <a:pt x="2111" y="998"/>
                  </a:lnTo>
                  <a:lnTo>
                    <a:pt x="2124" y="994"/>
                  </a:lnTo>
                  <a:lnTo>
                    <a:pt x="2135" y="991"/>
                  </a:lnTo>
                  <a:lnTo>
                    <a:pt x="2148" y="986"/>
                  </a:lnTo>
                  <a:lnTo>
                    <a:pt x="2161" y="982"/>
                  </a:lnTo>
                  <a:lnTo>
                    <a:pt x="2173" y="976"/>
                  </a:lnTo>
                  <a:lnTo>
                    <a:pt x="2186" y="970"/>
                  </a:lnTo>
                  <a:lnTo>
                    <a:pt x="2201" y="963"/>
                  </a:lnTo>
                  <a:lnTo>
                    <a:pt x="2216" y="955"/>
                  </a:lnTo>
                  <a:lnTo>
                    <a:pt x="2232" y="947"/>
                  </a:lnTo>
                  <a:lnTo>
                    <a:pt x="2237" y="907"/>
                  </a:lnTo>
                  <a:lnTo>
                    <a:pt x="1365" y="626"/>
                  </a:lnTo>
                  <a:lnTo>
                    <a:pt x="1370" y="588"/>
                  </a:lnTo>
                  <a:lnTo>
                    <a:pt x="1741" y="451"/>
                  </a:lnTo>
                  <a:lnTo>
                    <a:pt x="1800" y="414"/>
                  </a:lnTo>
                  <a:lnTo>
                    <a:pt x="1844" y="384"/>
                  </a:lnTo>
                  <a:lnTo>
                    <a:pt x="1961" y="392"/>
                  </a:lnTo>
                  <a:lnTo>
                    <a:pt x="1993" y="397"/>
                  </a:lnTo>
                  <a:lnTo>
                    <a:pt x="2023" y="399"/>
                  </a:lnTo>
                  <a:lnTo>
                    <a:pt x="2051" y="398"/>
                  </a:lnTo>
                  <a:lnTo>
                    <a:pt x="2074" y="395"/>
                  </a:lnTo>
                  <a:lnTo>
                    <a:pt x="2091" y="387"/>
                  </a:lnTo>
                  <a:lnTo>
                    <a:pt x="2101" y="374"/>
                  </a:lnTo>
                  <a:lnTo>
                    <a:pt x="2101" y="357"/>
                  </a:lnTo>
                  <a:lnTo>
                    <a:pt x="2090" y="334"/>
                  </a:lnTo>
                  <a:lnTo>
                    <a:pt x="1851" y="283"/>
                  </a:lnTo>
                  <a:lnTo>
                    <a:pt x="1837" y="78"/>
                  </a:lnTo>
                  <a:lnTo>
                    <a:pt x="1833" y="56"/>
                  </a:lnTo>
                  <a:lnTo>
                    <a:pt x="1830" y="37"/>
                  </a:lnTo>
                  <a:lnTo>
                    <a:pt x="1825" y="22"/>
                  </a:lnTo>
                  <a:lnTo>
                    <a:pt x="1819" y="11"/>
                  </a:lnTo>
                  <a:lnTo>
                    <a:pt x="1809" y="4"/>
                  </a:lnTo>
                  <a:lnTo>
                    <a:pt x="1796" y="0"/>
                  </a:lnTo>
                  <a:lnTo>
                    <a:pt x="1779" y="0"/>
                  </a:lnTo>
                  <a:lnTo>
                    <a:pt x="1756" y="4"/>
                  </a:lnTo>
                  <a:lnTo>
                    <a:pt x="1668" y="224"/>
                  </a:lnTo>
                  <a:lnTo>
                    <a:pt x="1504" y="202"/>
                  </a:lnTo>
                  <a:lnTo>
                    <a:pt x="1478" y="199"/>
                  </a:lnTo>
                  <a:lnTo>
                    <a:pt x="1455" y="195"/>
                  </a:lnTo>
                  <a:lnTo>
                    <a:pt x="1433" y="193"/>
                  </a:lnTo>
                  <a:lnTo>
                    <a:pt x="1416" y="194"/>
                  </a:lnTo>
                  <a:lnTo>
                    <a:pt x="1401" y="199"/>
                  </a:lnTo>
                  <a:lnTo>
                    <a:pt x="1393" y="210"/>
                  </a:lnTo>
                  <a:lnTo>
                    <a:pt x="1390" y="228"/>
                  </a:lnTo>
                  <a:lnTo>
                    <a:pt x="1394" y="253"/>
                  </a:lnTo>
                  <a:lnTo>
                    <a:pt x="1545" y="312"/>
                  </a:lnTo>
                  <a:lnTo>
                    <a:pt x="1467" y="319"/>
                  </a:lnTo>
                  <a:lnTo>
                    <a:pt x="1372" y="327"/>
                  </a:lnTo>
                  <a:lnTo>
                    <a:pt x="1322" y="327"/>
                  </a:lnTo>
                  <a:lnTo>
                    <a:pt x="1308" y="304"/>
                  </a:lnTo>
                  <a:lnTo>
                    <a:pt x="1292" y="284"/>
                  </a:lnTo>
                  <a:lnTo>
                    <a:pt x="1273" y="268"/>
                  </a:lnTo>
                  <a:lnTo>
                    <a:pt x="1254" y="256"/>
                  </a:lnTo>
                  <a:lnTo>
                    <a:pt x="1232" y="247"/>
                  </a:lnTo>
                  <a:lnTo>
                    <a:pt x="1210" y="240"/>
                  </a:lnTo>
                  <a:lnTo>
                    <a:pt x="1187" y="238"/>
                  </a:lnTo>
                  <a:lnTo>
                    <a:pt x="1164" y="238"/>
                  </a:lnTo>
                  <a:lnTo>
                    <a:pt x="1139" y="240"/>
                  </a:lnTo>
                  <a:lnTo>
                    <a:pt x="1116" y="246"/>
                  </a:lnTo>
                  <a:lnTo>
                    <a:pt x="1094" y="254"/>
                  </a:lnTo>
                  <a:lnTo>
                    <a:pt x="1074" y="263"/>
                  </a:lnTo>
                  <a:lnTo>
                    <a:pt x="1054" y="276"/>
                  </a:lnTo>
                  <a:lnTo>
                    <a:pt x="1037" y="291"/>
                  </a:lnTo>
                  <a:lnTo>
                    <a:pt x="1021" y="308"/>
                  </a:lnTo>
                  <a:lnTo>
                    <a:pt x="1008" y="327"/>
                  </a:lnTo>
                  <a:lnTo>
                    <a:pt x="783" y="384"/>
                  </a:lnTo>
                  <a:lnTo>
                    <a:pt x="651" y="4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grpSp>
          <p:nvGrpSpPr>
            <p:cNvPr id="4167" name="그룹 4166"/>
            <p:cNvGrpSpPr/>
            <p:nvPr/>
          </p:nvGrpSpPr>
          <p:grpSpPr>
            <a:xfrm>
              <a:off x="4419601" y="4446588"/>
              <a:ext cx="1774825" cy="825499"/>
              <a:chOff x="4419601" y="4446588"/>
              <a:chExt cx="1774825" cy="825499"/>
            </a:xfrm>
          </p:grpSpPr>
          <p:sp>
            <p:nvSpPr>
              <p:cNvPr id="4" name="Freeform 6"/>
              <p:cNvSpPr>
                <a:spLocks/>
              </p:cNvSpPr>
              <p:nvPr/>
            </p:nvSpPr>
            <p:spPr bwMode="auto">
              <a:xfrm>
                <a:off x="4597401" y="4975225"/>
                <a:ext cx="179388" cy="46037"/>
              </a:xfrm>
              <a:custGeom>
                <a:avLst/>
                <a:gdLst>
                  <a:gd name="T0" fmla="*/ 181 w 227"/>
                  <a:gd name="T1" fmla="*/ 16 h 59"/>
                  <a:gd name="T2" fmla="*/ 37 w 227"/>
                  <a:gd name="T3" fmla="*/ 0 h 59"/>
                  <a:gd name="T4" fmla="*/ 20 w 227"/>
                  <a:gd name="T5" fmla="*/ 6 h 59"/>
                  <a:gd name="T6" fmla="*/ 8 w 227"/>
                  <a:gd name="T7" fmla="*/ 14 h 59"/>
                  <a:gd name="T8" fmla="*/ 1 w 227"/>
                  <a:gd name="T9" fmla="*/ 22 h 59"/>
                  <a:gd name="T10" fmla="*/ 0 w 227"/>
                  <a:gd name="T11" fmla="*/ 30 h 59"/>
                  <a:gd name="T12" fmla="*/ 2 w 227"/>
                  <a:gd name="T13" fmla="*/ 39 h 59"/>
                  <a:gd name="T14" fmla="*/ 8 w 227"/>
                  <a:gd name="T15" fmla="*/ 46 h 59"/>
                  <a:gd name="T16" fmla="*/ 18 w 227"/>
                  <a:gd name="T17" fmla="*/ 53 h 59"/>
                  <a:gd name="T18" fmla="*/ 31 w 227"/>
                  <a:gd name="T19" fmla="*/ 59 h 59"/>
                  <a:gd name="T20" fmla="*/ 98 w 227"/>
                  <a:gd name="T21" fmla="*/ 58 h 59"/>
                  <a:gd name="T22" fmla="*/ 222 w 227"/>
                  <a:gd name="T23" fmla="*/ 52 h 59"/>
                  <a:gd name="T24" fmla="*/ 227 w 227"/>
                  <a:gd name="T25" fmla="*/ 10 h 59"/>
                  <a:gd name="T26" fmla="*/ 226 w 227"/>
                  <a:gd name="T27" fmla="*/ 10 h 59"/>
                  <a:gd name="T28" fmla="*/ 221 w 227"/>
                  <a:gd name="T29" fmla="*/ 10 h 59"/>
                  <a:gd name="T30" fmla="*/ 216 w 227"/>
                  <a:gd name="T31" fmla="*/ 9 h 59"/>
                  <a:gd name="T32" fmla="*/ 207 w 227"/>
                  <a:gd name="T33" fmla="*/ 9 h 59"/>
                  <a:gd name="T34" fmla="*/ 201 w 227"/>
                  <a:gd name="T35" fmla="*/ 9 h 59"/>
                  <a:gd name="T36" fmla="*/ 192 w 227"/>
                  <a:gd name="T37" fmla="*/ 10 h 59"/>
                  <a:gd name="T38" fmla="*/ 186 w 227"/>
                  <a:gd name="T39" fmla="*/ 13 h 59"/>
                  <a:gd name="T40" fmla="*/ 181 w 227"/>
                  <a:gd name="T41" fmla="*/ 1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7" h="59">
                    <a:moveTo>
                      <a:pt x="181" y="16"/>
                    </a:moveTo>
                    <a:lnTo>
                      <a:pt x="37" y="0"/>
                    </a:lnTo>
                    <a:lnTo>
                      <a:pt x="20" y="6"/>
                    </a:lnTo>
                    <a:lnTo>
                      <a:pt x="8" y="14"/>
                    </a:lnTo>
                    <a:lnTo>
                      <a:pt x="1" y="22"/>
                    </a:lnTo>
                    <a:lnTo>
                      <a:pt x="0" y="30"/>
                    </a:lnTo>
                    <a:lnTo>
                      <a:pt x="2" y="39"/>
                    </a:lnTo>
                    <a:lnTo>
                      <a:pt x="8" y="46"/>
                    </a:lnTo>
                    <a:lnTo>
                      <a:pt x="18" y="53"/>
                    </a:lnTo>
                    <a:lnTo>
                      <a:pt x="31" y="59"/>
                    </a:lnTo>
                    <a:lnTo>
                      <a:pt x="98" y="58"/>
                    </a:lnTo>
                    <a:lnTo>
                      <a:pt x="222" y="52"/>
                    </a:lnTo>
                    <a:lnTo>
                      <a:pt x="227" y="10"/>
                    </a:lnTo>
                    <a:lnTo>
                      <a:pt x="226" y="10"/>
                    </a:lnTo>
                    <a:lnTo>
                      <a:pt x="221" y="10"/>
                    </a:lnTo>
                    <a:lnTo>
                      <a:pt x="216" y="9"/>
                    </a:lnTo>
                    <a:lnTo>
                      <a:pt x="207" y="9"/>
                    </a:lnTo>
                    <a:lnTo>
                      <a:pt x="201" y="9"/>
                    </a:lnTo>
                    <a:lnTo>
                      <a:pt x="192" y="10"/>
                    </a:lnTo>
                    <a:lnTo>
                      <a:pt x="186" y="13"/>
                    </a:lnTo>
                    <a:lnTo>
                      <a:pt x="181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7" name="Freeform 7"/>
              <p:cNvSpPr>
                <a:spLocks/>
              </p:cNvSpPr>
              <p:nvPr/>
            </p:nvSpPr>
            <p:spPr bwMode="auto">
              <a:xfrm>
                <a:off x="4686301" y="5080000"/>
                <a:ext cx="115888" cy="153987"/>
              </a:xfrm>
              <a:custGeom>
                <a:avLst/>
                <a:gdLst>
                  <a:gd name="T0" fmla="*/ 109 w 145"/>
                  <a:gd name="T1" fmla="*/ 0 h 193"/>
                  <a:gd name="T2" fmla="*/ 9 w 145"/>
                  <a:gd name="T3" fmla="*/ 145 h 193"/>
                  <a:gd name="T4" fmla="*/ 2 w 145"/>
                  <a:gd name="T5" fmla="*/ 164 h 193"/>
                  <a:gd name="T6" fmla="*/ 0 w 145"/>
                  <a:gd name="T7" fmla="*/ 178 h 193"/>
                  <a:gd name="T8" fmla="*/ 2 w 145"/>
                  <a:gd name="T9" fmla="*/ 187 h 193"/>
                  <a:gd name="T10" fmla="*/ 9 w 145"/>
                  <a:gd name="T11" fmla="*/ 192 h 193"/>
                  <a:gd name="T12" fmla="*/ 20 w 145"/>
                  <a:gd name="T13" fmla="*/ 193 h 193"/>
                  <a:gd name="T14" fmla="*/ 32 w 145"/>
                  <a:gd name="T15" fmla="*/ 191 h 193"/>
                  <a:gd name="T16" fmla="*/ 46 w 145"/>
                  <a:gd name="T17" fmla="*/ 185 h 193"/>
                  <a:gd name="T18" fmla="*/ 62 w 145"/>
                  <a:gd name="T19" fmla="*/ 178 h 193"/>
                  <a:gd name="T20" fmla="*/ 145 w 145"/>
                  <a:gd name="T21" fmla="*/ 12 h 193"/>
                  <a:gd name="T22" fmla="*/ 109 w 145"/>
                  <a:gd name="T23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5" h="193">
                    <a:moveTo>
                      <a:pt x="109" y="0"/>
                    </a:moveTo>
                    <a:lnTo>
                      <a:pt x="9" y="145"/>
                    </a:lnTo>
                    <a:lnTo>
                      <a:pt x="2" y="164"/>
                    </a:lnTo>
                    <a:lnTo>
                      <a:pt x="0" y="178"/>
                    </a:lnTo>
                    <a:lnTo>
                      <a:pt x="2" y="187"/>
                    </a:lnTo>
                    <a:lnTo>
                      <a:pt x="9" y="192"/>
                    </a:lnTo>
                    <a:lnTo>
                      <a:pt x="20" y="193"/>
                    </a:lnTo>
                    <a:lnTo>
                      <a:pt x="32" y="191"/>
                    </a:lnTo>
                    <a:lnTo>
                      <a:pt x="46" y="185"/>
                    </a:lnTo>
                    <a:lnTo>
                      <a:pt x="62" y="178"/>
                    </a:lnTo>
                    <a:lnTo>
                      <a:pt x="145" y="12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4889501" y="5051425"/>
                <a:ext cx="185738" cy="220662"/>
              </a:xfrm>
              <a:custGeom>
                <a:avLst/>
                <a:gdLst>
                  <a:gd name="T0" fmla="*/ 0 w 235"/>
                  <a:gd name="T1" fmla="*/ 6 h 276"/>
                  <a:gd name="T2" fmla="*/ 36 w 235"/>
                  <a:gd name="T3" fmla="*/ 0 h 276"/>
                  <a:gd name="T4" fmla="*/ 208 w 235"/>
                  <a:gd name="T5" fmla="*/ 188 h 276"/>
                  <a:gd name="T6" fmla="*/ 234 w 235"/>
                  <a:gd name="T7" fmla="*/ 219 h 276"/>
                  <a:gd name="T8" fmla="*/ 235 w 235"/>
                  <a:gd name="T9" fmla="*/ 245 h 276"/>
                  <a:gd name="T10" fmla="*/ 233 w 235"/>
                  <a:gd name="T11" fmla="*/ 264 h 276"/>
                  <a:gd name="T12" fmla="*/ 227 w 235"/>
                  <a:gd name="T13" fmla="*/ 273 h 276"/>
                  <a:gd name="T14" fmla="*/ 218 w 235"/>
                  <a:gd name="T15" fmla="*/ 276 h 276"/>
                  <a:gd name="T16" fmla="*/ 206 w 235"/>
                  <a:gd name="T17" fmla="*/ 273 h 276"/>
                  <a:gd name="T18" fmla="*/ 192 w 235"/>
                  <a:gd name="T19" fmla="*/ 264 h 276"/>
                  <a:gd name="T20" fmla="*/ 178 w 235"/>
                  <a:gd name="T21" fmla="*/ 251 h 276"/>
                  <a:gd name="T22" fmla="*/ 162 w 235"/>
                  <a:gd name="T23" fmla="*/ 235 h 276"/>
                  <a:gd name="T24" fmla="*/ 0 w 235"/>
                  <a:gd name="T25" fmla="*/ 6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5" h="276">
                    <a:moveTo>
                      <a:pt x="0" y="6"/>
                    </a:moveTo>
                    <a:lnTo>
                      <a:pt x="36" y="0"/>
                    </a:lnTo>
                    <a:lnTo>
                      <a:pt x="208" y="188"/>
                    </a:lnTo>
                    <a:lnTo>
                      <a:pt x="234" y="219"/>
                    </a:lnTo>
                    <a:lnTo>
                      <a:pt x="235" y="245"/>
                    </a:lnTo>
                    <a:lnTo>
                      <a:pt x="233" y="264"/>
                    </a:lnTo>
                    <a:lnTo>
                      <a:pt x="227" y="273"/>
                    </a:lnTo>
                    <a:lnTo>
                      <a:pt x="218" y="276"/>
                    </a:lnTo>
                    <a:lnTo>
                      <a:pt x="206" y="273"/>
                    </a:lnTo>
                    <a:lnTo>
                      <a:pt x="192" y="264"/>
                    </a:lnTo>
                    <a:lnTo>
                      <a:pt x="178" y="251"/>
                    </a:lnTo>
                    <a:lnTo>
                      <a:pt x="162" y="23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4727576" y="4681538"/>
                <a:ext cx="93663" cy="280987"/>
              </a:xfrm>
              <a:custGeom>
                <a:avLst/>
                <a:gdLst>
                  <a:gd name="T0" fmla="*/ 91 w 118"/>
                  <a:gd name="T1" fmla="*/ 354 h 354"/>
                  <a:gd name="T2" fmla="*/ 0 w 118"/>
                  <a:gd name="T3" fmla="*/ 49 h 354"/>
                  <a:gd name="T4" fmla="*/ 7 w 118"/>
                  <a:gd name="T5" fmla="*/ 29 h 354"/>
                  <a:gd name="T6" fmla="*/ 14 w 118"/>
                  <a:gd name="T7" fmla="*/ 14 h 354"/>
                  <a:gd name="T8" fmla="*/ 23 w 118"/>
                  <a:gd name="T9" fmla="*/ 4 h 354"/>
                  <a:gd name="T10" fmla="*/ 31 w 118"/>
                  <a:gd name="T11" fmla="*/ 0 h 354"/>
                  <a:gd name="T12" fmla="*/ 39 w 118"/>
                  <a:gd name="T13" fmla="*/ 1 h 354"/>
                  <a:gd name="T14" fmla="*/ 47 w 118"/>
                  <a:gd name="T15" fmla="*/ 8 h 354"/>
                  <a:gd name="T16" fmla="*/ 54 w 118"/>
                  <a:gd name="T17" fmla="*/ 19 h 354"/>
                  <a:gd name="T18" fmla="*/ 60 w 118"/>
                  <a:gd name="T19" fmla="*/ 37 h 354"/>
                  <a:gd name="T20" fmla="*/ 118 w 118"/>
                  <a:gd name="T21" fmla="*/ 318 h 354"/>
                  <a:gd name="T22" fmla="*/ 91 w 118"/>
                  <a:gd name="T23" fmla="*/ 354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8" h="354">
                    <a:moveTo>
                      <a:pt x="91" y="354"/>
                    </a:moveTo>
                    <a:lnTo>
                      <a:pt x="0" y="49"/>
                    </a:lnTo>
                    <a:lnTo>
                      <a:pt x="7" y="29"/>
                    </a:lnTo>
                    <a:lnTo>
                      <a:pt x="14" y="14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9" y="1"/>
                    </a:lnTo>
                    <a:lnTo>
                      <a:pt x="47" y="8"/>
                    </a:lnTo>
                    <a:lnTo>
                      <a:pt x="54" y="19"/>
                    </a:lnTo>
                    <a:lnTo>
                      <a:pt x="60" y="37"/>
                    </a:lnTo>
                    <a:lnTo>
                      <a:pt x="118" y="318"/>
                    </a:lnTo>
                    <a:lnTo>
                      <a:pt x="91" y="3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4706938" y="4868863"/>
                <a:ext cx="195263" cy="192087"/>
              </a:xfrm>
              <a:custGeom>
                <a:avLst/>
                <a:gdLst>
                  <a:gd name="T0" fmla="*/ 0 w 246"/>
                  <a:gd name="T1" fmla="*/ 181 h 242"/>
                  <a:gd name="T2" fmla="*/ 7 w 246"/>
                  <a:gd name="T3" fmla="*/ 149 h 242"/>
                  <a:gd name="T4" fmla="*/ 14 w 246"/>
                  <a:gd name="T5" fmla="*/ 119 h 242"/>
                  <a:gd name="T6" fmla="*/ 24 w 246"/>
                  <a:gd name="T7" fmla="*/ 90 h 242"/>
                  <a:gd name="T8" fmla="*/ 35 w 246"/>
                  <a:gd name="T9" fmla="*/ 66 h 242"/>
                  <a:gd name="T10" fmla="*/ 50 w 246"/>
                  <a:gd name="T11" fmla="*/ 44 h 242"/>
                  <a:gd name="T12" fmla="*/ 68 w 246"/>
                  <a:gd name="T13" fmla="*/ 25 h 242"/>
                  <a:gd name="T14" fmla="*/ 93 w 246"/>
                  <a:gd name="T15" fmla="*/ 10 h 242"/>
                  <a:gd name="T16" fmla="*/ 121 w 246"/>
                  <a:gd name="T17" fmla="*/ 0 h 242"/>
                  <a:gd name="T18" fmla="*/ 156 w 246"/>
                  <a:gd name="T19" fmla="*/ 14 h 242"/>
                  <a:gd name="T20" fmla="*/ 188 w 246"/>
                  <a:gd name="T21" fmla="*/ 35 h 242"/>
                  <a:gd name="T22" fmla="*/ 215 w 246"/>
                  <a:gd name="T23" fmla="*/ 62 h 242"/>
                  <a:gd name="T24" fmla="*/ 234 w 246"/>
                  <a:gd name="T25" fmla="*/ 95 h 242"/>
                  <a:gd name="T26" fmla="*/ 246 w 246"/>
                  <a:gd name="T27" fmla="*/ 129 h 242"/>
                  <a:gd name="T28" fmla="*/ 246 w 246"/>
                  <a:gd name="T29" fmla="*/ 165 h 242"/>
                  <a:gd name="T30" fmla="*/ 236 w 246"/>
                  <a:gd name="T31" fmla="*/ 201 h 242"/>
                  <a:gd name="T32" fmla="*/ 211 w 246"/>
                  <a:gd name="T33" fmla="*/ 233 h 242"/>
                  <a:gd name="T34" fmla="*/ 198 w 246"/>
                  <a:gd name="T35" fmla="*/ 236 h 242"/>
                  <a:gd name="T36" fmla="*/ 184 w 246"/>
                  <a:gd name="T37" fmla="*/ 239 h 242"/>
                  <a:gd name="T38" fmla="*/ 170 w 246"/>
                  <a:gd name="T39" fmla="*/ 241 h 242"/>
                  <a:gd name="T40" fmla="*/ 157 w 246"/>
                  <a:gd name="T41" fmla="*/ 242 h 242"/>
                  <a:gd name="T42" fmla="*/ 145 w 246"/>
                  <a:gd name="T43" fmla="*/ 242 h 242"/>
                  <a:gd name="T44" fmla="*/ 133 w 246"/>
                  <a:gd name="T45" fmla="*/ 242 h 242"/>
                  <a:gd name="T46" fmla="*/ 120 w 246"/>
                  <a:gd name="T47" fmla="*/ 241 h 242"/>
                  <a:gd name="T48" fmla="*/ 109 w 246"/>
                  <a:gd name="T49" fmla="*/ 240 h 242"/>
                  <a:gd name="T50" fmla="*/ 97 w 246"/>
                  <a:gd name="T51" fmla="*/ 238 h 242"/>
                  <a:gd name="T52" fmla="*/ 86 w 246"/>
                  <a:gd name="T53" fmla="*/ 234 h 242"/>
                  <a:gd name="T54" fmla="*/ 73 w 246"/>
                  <a:gd name="T55" fmla="*/ 231 h 242"/>
                  <a:gd name="T56" fmla="*/ 62 w 246"/>
                  <a:gd name="T57" fmla="*/ 227 h 242"/>
                  <a:gd name="T58" fmla="*/ 49 w 246"/>
                  <a:gd name="T59" fmla="*/ 223 h 242"/>
                  <a:gd name="T60" fmla="*/ 36 w 246"/>
                  <a:gd name="T61" fmla="*/ 218 h 242"/>
                  <a:gd name="T62" fmla="*/ 24 w 246"/>
                  <a:gd name="T63" fmla="*/ 212 h 242"/>
                  <a:gd name="T64" fmla="*/ 10 w 246"/>
                  <a:gd name="T65" fmla="*/ 206 h 242"/>
                  <a:gd name="T66" fmla="*/ 9 w 246"/>
                  <a:gd name="T67" fmla="*/ 202 h 242"/>
                  <a:gd name="T68" fmla="*/ 5 w 246"/>
                  <a:gd name="T69" fmla="*/ 191 h 242"/>
                  <a:gd name="T70" fmla="*/ 2 w 246"/>
                  <a:gd name="T71" fmla="*/ 182 h 242"/>
                  <a:gd name="T72" fmla="*/ 0 w 246"/>
                  <a:gd name="T73" fmla="*/ 181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6" h="242">
                    <a:moveTo>
                      <a:pt x="0" y="181"/>
                    </a:moveTo>
                    <a:lnTo>
                      <a:pt x="7" y="149"/>
                    </a:lnTo>
                    <a:lnTo>
                      <a:pt x="14" y="119"/>
                    </a:lnTo>
                    <a:lnTo>
                      <a:pt x="24" y="90"/>
                    </a:lnTo>
                    <a:lnTo>
                      <a:pt x="35" y="66"/>
                    </a:lnTo>
                    <a:lnTo>
                      <a:pt x="50" y="44"/>
                    </a:lnTo>
                    <a:lnTo>
                      <a:pt x="68" y="25"/>
                    </a:lnTo>
                    <a:lnTo>
                      <a:pt x="93" y="10"/>
                    </a:lnTo>
                    <a:lnTo>
                      <a:pt x="121" y="0"/>
                    </a:lnTo>
                    <a:lnTo>
                      <a:pt x="156" y="14"/>
                    </a:lnTo>
                    <a:lnTo>
                      <a:pt x="188" y="35"/>
                    </a:lnTo>
                    <a:lnTo>
                      <a:pt x="215" y="62"/>
                    </a:lnTo>
                    <a:lnTo>
                      <a:pt x="234" y="95"/>
                    </a:lnTo>
                    <a:lnTo>
                      <a:pt x="246" y="129"/>
                    </a:lnTo>
                    <a:lnTo>
                      <a:pt x="246" y="165"/>
                    </a:lnTo>
                    <a:lnTo>
                      <a:pt x="236" y="201"/>
                    </a:lnTo>
                    <a:lnTo>
                      <a:pt x="211" y="233"/>
                    </a:lnTo>
                    <a:lnTo>
                      <a:pt x="198" y="236"/>
                    </a:lnTo>
                    <a:lnTo>
                      <a:pt x="184" y="239"/>
                    </a:lnTo>
                    <a:lnTo>
                      <a:pt x="170" y="241"/>
                    </a:lnTo>
                    <a:lnTo>
                      <a:pt x="157" y="242"/>
                    </a:lnTo>
                    <a:lnTo>
                      <a:pt x="145" y="242"/>
                    </a:lnTo>
                    <a:lnTo>
                      <a:pt x="133" y="242"/>
                    </a:lnTo>
                    <a:lnTo>
                      <a:pt x="120" y="241"/>
                    </a:lnTo>
                    <a:lnTo>
                      <a:pt x="109" y="240"/>
                    </a:lnTo>
                    <a:lnTo>
                      <a:pt x="97" y="238"/>
                    </a:lnTo>
                    <a:lnTo>
                      <a:pt x="86" y="234"/>
                    </a:lnTo>
                    <a:lnTo>
                      <a:pt x="73" y="231"/>
                    </a:lnTo>
                    <a:lnTo>
                      <a:pt x="62" y="227"/>
                    </a:lnTo>
                    <a:lnTo>
                      <a:pt x="49" y="223"/>
                    </a:lnTo>
                    <a:lnTo>
                      <a:pt x="36" y="218"/>
                    </a:lnTo>
                    <a:lnTo>
                      <a:pt x="24" y="212"/>
                    </a:lnTo>
                    <a:lnTo>
                      <a:pt x="10" y="206"/>
                    </a:lnTo>
                    <a:lnTo>
                      <a:pt x="9" y="202"/>
                    </a:lnTo>
                    <a:lnTo>
                      <a:pt x="5" y="191"/>
                    </a:lnTo>
                    <a:lnTo>
                      <a:pt x="2" y="182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4779963" y="4837113"/>
                <a:ext cx="185738" cy="250825"/>
              </a:xfrm>
              <a:custGeom>
                <a:avLst/>
                <a:gdLst>
                  <a:gd name="T0" fmla="*/ 28 w 233"/>
                  <a:gd name="T1" fmla="*/ 293 h 317"/>
                  <a:gd name="T2" fmla="*/ 46 w 233"/>
                  <a:gd name="T3" fmla="*/ 295 h 317"/>
                  <a:gd name="T4" fmla="*/ 61 w 233"/>
                  <a:gd name="T5" fmla="*/ 296 h 317"/>
                  <a:gd name="T6" fmla="*/ 73 w 233"/>
                  <a:gd name="T7" fmla="*/ 296 h 317"/>
                  <a:gd name="T8" fmla="*/ 85 w 233"/>
                  <a:gd name="T9" fmla="*/ 296 h 317"/>
                  <a:gd name="T10" fmla="*/ 96 w 233"/>
                  <a:gd name="T11" fmla="*/ 295 h 317"/>
                  <a:gd name="T12" fmla="*/ 109 w 233"/>
                  <a:gd name="T13" fmla="*/ 293 h 317"/>
                  <a:gd name="T14" fmla="*/ 123 w 233"/>
                  <a:gd name="T15" fmla="*/ 289 h 317"/>
                  <a:gd name="T16" fmla="*/ 140 w 233"/>
                  <a:gd name="T17" fmla="*/ 285 h 317"/>
                  <a:gd name="T18" fmla="*/ 165 w 233"/>
                  <a:gd name="T19" fmla="*/ 251 h 317"/>
                  <a:gd name="T20" fmla="*/ 178 w 233"/>
                  <a:gd name="T21" fmla="*/ 214 h 317"/>
                  <a:gd name="T22" fmla="*/ 180 w 233"/>
                  <a:gd name="T23" fmla="*/ 174 h 317"/>
                  <a:gd name="T24" fmla="*/ 171 w 233"/>
                  <a:gd name="T25" fmla="*/ 135 h 317"/>
                  <a:gd name="T26" fmla="*/ 152 w 233"/>
                  <a:gd name="T27" fmla="*/ 98 h 317"/>
                  <a:gd name="T28" fmla="*/ 123 w 233"/>
                  <a:gd name="T29" fmla="*/ 66 h 317"/>
                  <a:gd name="T30" fmla="*/ 86 w 233"/>
                  <a:gd name="T31" fmla="*/ 41 h 317"/>
                  <a:gd name="T32" fmla="*/ 41 w 233"/>
                  <a:gd name="T33" fmla="*/ 28 h 317"/>
                  <a:gd name="T34" fmla="*/ 0 w 233"/>
                  <a:gd name="T35" fmla="*/ 34 h 317"/>
                  <a:gd name="T36" fmla="*/ 54 w 233"/>
                  <a:gd name="T37" fmla="*/ 4 h 317"/>
                  <a:gd name="T38" fmla="*/ 81 w 233"/>
                  <a:gd name="T39" fmla="*/ 0 h 317"/>
                  <a:gd name="T40" fmla="*/ 107 w 233"/>
                  <a:gd name="T41" fmla="*/ 0 h 317"/>
                  <a:gd name="T42" fmla="*/ 131 w 233"/>
                  <a:gd name="T43" fmla="*/ 4 h 317"/>
                  <a:gd name="T44" fmla="*/ 152 w 233"/>
                  <a:gd name="T45" fmla="*/ 13 h 317"/>
                  <a:gd name="T46" fmla="*/ 171 w 233"/>
                  <a:gd name="T47" fmla="*/ 25 h 317"/>
                  <a:gd name="T48" fmla="*/ 187 w 233"/>
                  <a:gd name="T49" fmla="*/ 40 h 317"/>
                  <a:gd name="T50" fmla="*/ 201 w 233"/>
                  <a:gd name="T51" fmla="*/ 57 h 317"/>
                  <a:gd name="T52" fmla="*/ 213 w 233"/>
                  <a:gd name="T53" fmla="*/ 77 h 317"/>
                  <a:gd name="T54" fmla="*/ 222 w 233"/>
                  <a:gd name="T55" fmla="*/ 98 h 317"/>
                  <a:gd name="T56" fmla="*/ 229 w 233"/>
                  <a:gd name="T57" fmla="*/ 121 h 317"/>
                  <a:gd name="T58" fmla="*/ 232 w 233"/>
                  <a:gd name="T59" fmla="*/ 145 h 317"/>
                  <a:gd name="T60" fmla="*/ 233 w 233"/>
                  <a:gd name="T61" fmla="*/ 169 h 317"/>
                  <a:gd name="T62" fmla="*/ 232 w 233"/>
                  <a:gd name="T63" fmla="*/ 195 h 317"/>
                  <a:gd name="T64" fmla="*/ 228 w 233"/>
                  <a:gd name="T65" fmla="*/ 219 h 317"/>
                  <a:gd name="T66" fmla="*/ 221 w 233"/>
                  <a:gd name="T67" fmla="*/ 242 h 317"/>
                  <a:gd name="T68" fmla="*/ 210 w 233"/>
                  <a:gd name="T69" fmla="*/ 265 h 317"/>
                  <a:gd name="T70" fmla="*/ 179 w 233"/>
                  <a:gd name="T71" fmla="*/ 302 h 317"/>
                  <a:gd name="T72" fmla="*/ 127 w 233"/>
                  <a:gd name="T73" fmla="*/ 317 h 317"/>
                  <a:gd name="T74" fmla="*/ 111 w 233"/>
                  <a:gd name="T75" fmla="*/ 317 h 317"/>
                  <a:gd name="T76" fmla="*/ 97 w 233"/>
                  <a:gd name="T77" fmla="*/ 317 h 317"/>
                  <a:gd name="T78" fmla="*/ 86 w 233"/>
                  <a:gd name="T79" fmla="*/ 316 h 317"/>
                  <a:gd name="T80" fmla="*/ 74 w 233"/>
                  <a:gd name="T81" fmla="*/ 315 h 317"/>
                  <a:gd name="T82" fmla="*/ 65 w 233"/>
                  <a:gd name="T83" fmla="*/ 312 h 317"/>
                  <a:gd name="T84" fmla="*/ 54 w 233"/>
                  <a:gd name="T85" fmla="*/ 308 h 317"/>
                  <a:gd name="T86" fmla="*/ 42 w 233"/>
                  <a:gd name="T87" fmla="*/ 302 h 317"/>
                  <a:gd name="T88" fmla="*/ 28 w 233"/>
                  <a:gd name="T89" fmla="*/ 293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33" h="317">
                    <a:moveTo>
                      <a:pt x="28" y="293"/>
                    </a:moveTo>
                    <a:lnTo>
                      <a:pt x="46" y="295"/>
                    </a:lnTo>
                    <a:lnTo>
                      <a:pt x="61" y="296"/>
                    </a:lnTo>
                    <a:lnTo>
                      <a:pt x="73" y="296"/>
                    </a:lnTo>
                    <a:lnTo>
                      <a:pt x="85" y="296"/>
                    </a:lnTo>
                    <a:lnTo>
                      <a:pt x="96" y="295"/>
                    </a:lnTo>
                    <a:lnTo>
                      <a:pt x="109" y="293"/>
                    </a:lnTo>
                    <a:lnTo>
                      <a:pt x="123" y="289"/>
                    </a:lnTo>
                    <a:lnTo>
                      <a:pt x="140" y="285"/>
                    </a:lnTo>
                    <a:lnTo>
                      <a:pt x="165" y="251"/>
                    </a:lnTo>
                    <a:lnTo>
                      <a:pt x="178" y="214"/>
                    </a:lnTo>
                    <a:lnTo>
                      <a:pt x="180" y="174"/>
                    </a:lnTo>
                    <a:lnTo>
                      <a:pt x="171" y="135"/>
                    </a:lnTo>
                    <a:lnTo>
                      <a:pt x="152" y="98"/>
                    </a:lnTo>
                    <a:lnTo>
                      <a:pt x="123" y="66"/>
                    </a:lnTo>
                    <a:lnTo>
                      <a:pt x="86" y="41"/>
                    </a:lnTo>
                    <a:lnTo>
                      <a:pt x="41" y="28"/>
                    </a:lnTo>
                    <a:lnTo>
                      <a:pt x="0" y="34"/>
                    </a:lnTo>
                    <a:lnTo>
                      <a:pt x="54" y="4"/>
                    </a:lnTo>
                    <a:lnTo>
                      <a:pt x="81" y="0"/>
                    </a:lnTo>
                    <a:lnTo>
                      <a:pt x="107" y="0"/>
                    </a:lnTo>
                    <a:lnTo>
                      <a:pt x="131" y="4"/>
                    </a:lnTo>
                    <a:lnTo>
                      <a:pt x="152" y="13"/>
                    </a:lnTo>
                    <a:lnTo>
                      <a:pt x="171" y="25"/>
                    </a:lnTo>
                    <a:lnTo>
                      <a:pt x="187" y="40"/>
                    </a:lnTo>
                    <a:lnTo>
                      <a:pt x="201" y="57"/>
                    </a:lnTo>
                    <a:lnTo>
                      <a:pt x="213" y="77"/>
                    </a:lnTo>
                    <a:lnTo>
                      <a:pt x="222" y="98"/>
                    </a:lnTo>
                    <a:lnTo>
                      <a:pt x="229" y="121"/>
                    </a:lnTo>
                    <a:lnTo>
                      <a:pt x="232" y="145"/>
                    </a:lnTo>
                    <a:lnTo>
                      <a:pt x="233" y="169"/>
                    </a:lnTo>
                    <a:lnTo>
                      <a:pt x="232" y="195"/>
                    </a:lnTo>
                    <a:lnTo>
                      <a:pt x="228" y="219"/>
                    </a:lnTo>
                    <a:lnTo>
                      <a:pt x="221" y="242"/>
                    </a:lnTo>
                    <a:lnTo>
                      <a:pt x="210" y="265"/>
                    </a:lnTo>
                    <a:lnTo>
                      <a:pt x="179" y="302"/>
                    </a:lnTo>
                    <a:lnTo>
                      <a:pt x="127" y="317"/>
                    </a:lnTo>
                    <a:lnTo>
                      <a:pt x="111" y="317"/>
                    </a:lnTo>
                    <a:lnTo>
                      <a:pt x="97" y="317"/>
                    </a:lnTo>
                    <a:lnTo>
                      <a:pt x="86" y="316"/>
                    </a:lnTo>
                    <a:lnTo>
                      <a:pt x="74" y="315"/>
                    </a:lnTo>
                    <a:lnTo>
                      <a:pt x="65" y="312"/>
                    </a:lnTo>
                    <a:lnTo>
                      <a:pt x="54" y="308"/>
                    </a:lnTo>
                    <a:lnTo>
                      <a:pt x="42" y="302"/>
                    </a:lnTo>
                    <a:lnTo>
                      <a:pt x="28" y="29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4821238" y="4681538"/>
                <a:ext cx="904875" cy="231775"/>
              </a:xfrm>
              <a:custGeom>
                <a:avLst/>
                <a:gdLst>
                  <a:gd name="T0" fmla="*/ 0 w 1139"/>
                  <a:gd name="T1" fmla="*/ 202 h 293"/>
                  <a:gd name="T2" fmla="*/ 27 w 1139"/>
                  <a:gd name="T3" fmla="*/ 189 h 293"/>
                  <a:gd name="T4" fmla="*/ 56 w 1139"/>
                  <a:gd name="T5" fmla="*/ 177 h 293"/>
                  <a:gd name="T6" fmla="*/ 86 w 1139"/>
                  <a:gd name="T7" fmla="*/ 165 h 293"/>
                  <a:gd name="T8" fmla="*/ 116 w 1139"/>
                  <a:gd name="T9" fmla="*/ 153 h 293"/>
                  <a:gd name="T10" fmla="*/ 146 w 1139"/>
                  <a:gd name="T11" fmla="*/ 140 h 293"/>
                  <a:gd name="T12" fmla="*/ 177 w 1139"/>
                  <a:gd name="T13" fmla="*/ 129 h 293"/>
                  <a:gd name="T14" fmla="*/ 208 w 1139"/>
                  <a:gd name="T15" fmla="*/ 119 h 293"/>
                  <a:gd name="T16" fmla="*/ 240 w 1139"/>
                  <a:gd name="T17" fmla="*/ 107 h 293"/>
                  <a:gd name="T18" fmla="*/ 273 w 1139"/>
                  <a:gd name="T19" fmla="*/ 97 h 293"/>
                  <a:gd name="T20" fmla="*/ 305 w 1139"/>
                  <a:gd name="T21" fmla="*/ 86 h 293"/>
                  <a:gd name="T22" fmla="*/ 337 w 1139"/>
                  <a:gd name="T23" fmla="*/ 77 h 293"/>
                  <a:gd name="T24" fmla="*/ 371 w 1139"/>
                  <a:gd name="T25" fmla="*/ 69 h 293"/>
                  <a:gd name="T26" fmla="*/ 403 w 1139"/>
                  <a:gd name="T27" fmla="*/ 61 h 293"/>
                  <a:gd name="T28" fmla="*/ 436 w 1139"/>
                  <a:gd name="T29" fmla="*/ 54 h 293"/>
                  <a:gd name="T30" fmla="*/ 470 w 1139"/>
                  <a:gd name="T31" fmla="*/ 47 h 293"/>
                  <a:gd name="T32" fmla="*/ 503 w 1139"/>
                  <a:gd name="T33" fmla="*/ 41 h 293"/>
                  <a:gd name="T34" fmla="*/ 511 w 1139"/>
                  <a:gd name="T35" fmla="*/ 100 h 293"/>
                  <a:gd name="T36" fmla="*/ 568 w 1139"/>
                  <a:gd name="T37" fmla="*/ 119 h 293"/>
                  <a:gd name="T38" fmla="*/ 585 w 1139"/>
                  <a:gd name="T39" fmla="*/ 121 h 293"/>
                  <a:gd name="T40" fmla="*/ 602 w 1139"/>
                  <a:gd name="T41" fmla="*/ 123 h 293"/>
                  <a:gd name="T42" fmla="*/ 620 w 1139"/>
                  <a:gd name="T43" fmla="*/ 124 h 293"/>
                  <a:gd name="T44" fmla="*/ 637 w 1139"/>
                  <a:gd name="T45" fmla="*/ 126 h 293"/>
                  <a:gd name="T46" fmla="*/ 654 w 1139"/>
                  <a:gd name="T47" fmla="*/ 126 h 293"/>
                  <a:gd name="T48" fmla="*/ 673 w 1139"/>
                  <a:gd name="T49" fmla="*/ 124 h 293"/>
                  <a:gd name="T50" fmla="*/ 690 w 1139"/>
                  <a:gd name="T51" fmla="*/ 123 h 293"/>
                  <a:gd name="T52" fmla="*/ 707 w 1139"/>
                  <a:gd name="T53" fmla="*/ 120 h 293"/>
                  <a:gd name="T54" fmla="*/ 724 w 1139"/>
                  <a:gd name="T55" fmla="*/ 116 h 293"/>
                  <a:gd name="T56" fmla="*/ 741 w 1139"/>
                  <a:gd name="T57" fmla="*/ 111 h 293"/>
                  <a:gd name="T58" fmla="*/ 757 w 1139"/>
                  <a:gd name="T59" fmla="*/ 102 h 293"/>
                  <a:gd name="T60" fmla="*/ 773 w 1139"/>
                  <a:gd name="T61" fmla="*/ 94 h 293"/>
                  <a:gd name="T62" fmla="*/ 788 w 1139"/>
                  <a:gd name="T63" fmla="*/ 84 h 293"/>
                  <a:gd name="T64" fmla="*/ 802 w 1139"/>
                  <a:gd name="T65" fmla="*/ 71 h 293"/>
                  <a:gd name="T66" fmla="*/ 816 w 1139"/>
                  <a:gd name="T67" fmla="*/ 56 h 293"/>
                  <a:gd name="T68" fmla="*/ 828 w 1139"/>
                  <a:gd name="T69" fmla="*/ 39 h 293"/>
                  <a:gd name="T70" fmla="*/ 902 w 1139"/>
                  <a:gd name="T71" fmla="*/ 26 h 293"/>
                  <a:gd name="T72" fmla="*/ 1044 w 1139"/>
                  <a:gd name="T73" fmla="*/ 10 h 293"/>
                  <a:gd name="T74" fmla="*/ 1105 w 1139"/>
                  <a:gd name="T75" fmla="*/ 0 h 293"/>
                  <a:gd name="T76" fmla="*/ 1139 w 1139"/>
                  <a:gd name="T77" fmla="*/ 36 h 293"/>
                  <a:gd name="T78" fmla="*/ 938 w 1139"/>
                  <a:gd name="T79" fmla="*/ 92 h 293"/>
                  <a:gd name="T80" fmla="*/ 690 w 1139"/>
                  <a:gd name="T81" fmla="*/ 180 h 293"/>
                  <a:gd name="T82" fmla="*/ 568 w 1139"/>
                  <a:gd name="T83" fmla="*/ 210 h 293"/>
                  <a:gd name="T84" fmla="*/ 169 w 1139"/>
                  <a:gd name="T85" fmla="*/ 293 h 293"/>
                  <a:gd name="T86" fmla="*/ 153 w 1139"/>
                  <a:gd name="T87" fmla="*/ 267 h 293"/>
                  <a:gd name="T88" fmla="*/ 139 w 1139"/>
                  <a:gd name="T89" fmla="*/ 245 h 293"/>
                  <a:gd name="T90" fmla="*/ 125 w 1139"/>
                  <a:gd name="T91" fmla="*/ 228 h 293"/>
                  <a:gd name="T92" fmla="*/ 110 w 1139"/>
                  <a:gd name="T93" fmla="*/ 214 h 293"/>
                  <a:gd name="T94" fmla="*/ 91 w 1139"/>
                  <a:gd name="T95" fmla="*/ 205 h 293"/>
                  <a:gd name="T96" fmla="*/ 68 w 1139"/>
                  <a:gd name="T97" fmla="*/ 199 h 293"/>
                  <a:gd name="T98" fmla="*/ 38 w 1139"/>
                  <a:gd name="T99" fmla="*/ 198 h 293"/>
                  <a:gd name="T100" fmla="*/ 0 w 1139"/>
                  <a:gd name="T101" fmla="*/ 20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39" h="293">
                    <a:moveTo>
                      <a:pt x="0" y="202"/>
                    </a:moveTo>
                    <a:lnTo>
                      <a:pt x="27" y="189"/>
                    </a:lnTo>
                    <a:lnTo>
                      <a:pt x="56" y="177"/>
                    </a:lnTo>
                    <a:lnTo>
                      <a:pt x="86" y="165"/>
                    </a:lnTo>
                    <a:lnTo>
                      <a:pt x="116" y="153"/>
                    </a:lnTo>
                    <a:lnTo>
                      <a:pt x="146" y="140"/>
                    </a:lnTo>
                    <a:lnTo>
                      <a:pt x="177" y="129"/>
                    </a:lnTo>
                    <a:lnTo>
                      <a:pt x="208" y="119"/>
                    </a:lnTo>
                    <a:lnTo>
                      <a:pt x="240" y="107"/>
                    </a:lnTo>
                    <a:lnTo>
                      <a:pt x="273" y="97"/>
                    </a:lnTo>
                    <a:lnTo>
                      <a:pt x="305" y="86"/>
                    </a:lnTo>
                    <a:lnTo>
                      <a:pt x="337" y="77"/>
                    </a:lnTo>
                    <a:lnTo>
                      <a:pt x="371" y="69"/>
                    </a:lnTo>
                    <a:lnTo>
                      <a:pt x="403" y="61"/>
                    </a:lnTo>
                    <a:lnTo>
                      <a:pt x="436" y="54"/>
                    </a:lnTo>
                    <a:lnTo>
                      <a:pt x="470" y="47"/>
                    </a:lnTo>
                    <a:lnTo>
                      <a:pt x="503" y="41"/>
                    </a:lnTo>
                    <a:lnTo>
                      <a:pt x="511" y="100"/>
                    </a:lnTo>
                    <a:lnTo>
                      <a:pt x="568" y="119"/>
                    </a:lnTo>
                    <a:lnTo>
                      <a:pt x="585" y="121"/>
                    </a:lnTo>
                    <a:lnTo>
                      <a:pt x="602" y="123"/>
                    </a:lnTo>
                    <a:lnTo>
                      <a:pt x="620" y="124"/>
                    </a:lnTo>
                    <a:lnTo>
                      <a:pt x="637" y="126"/>
                    </a:lnTo>
                    <a:lnTo>
                      <a:pt x="654" y="126"/>
                    </a:lnTo>
                    <a:lnTo>
                      <a:pt x="673" y="124"/>
                    </a:lnTo>
                    <a:lnTo>
                      <a:pt x="690" y="123"/>
                    </a:lnTo>
                    <a:lnTo>
                      <a:pt x="707" y="120"/>
                    </a:lnTo>
                    <a:lnTo>
                      <a:pt x="724" y="116"/>
                    </a:lnTo>
                    <a:lnTo>
                      <a:pt x="741" y="111"/>
                    </a:lnTo>
                    <a:lnTo>
                      <a:pt x="757" y="102"/>
                    </a:lnTo>
                    <a:lnTo>
                      <a:pt x="773" y="94"/>
                    </a:lnTo>
                    <a:lnTo>
                      <a:pt x="788" y="84"/>
                    </a:lnTo>
                    <a:lnTo>
                      <a:pt x="802" y="71"/>
                    </a:lnTo>
                    <a:lnTo>
                      <a:pt x="816" y="56"/>
                    </a:lnTo>
                    <a:lnTo>
                      <a:pt x="828" y="39"/>
                    </a:lnTo>
                    <a:lnTo>
                      <a:pt x="902" y="26"/>
                    </a:lnTo>
                    <a:lnTo>
                      <a:pt x="1044" y="10"/>
                    </a:lnTo>
                    <a:lnTo>
                      <a:pt x="1105" y="0"/>
                    </a:lnTo>
                    <a:lnTo>
                      <a:pt x="1139" y="36"/>
                    </a:lnTo>
                    <a:lnTo>
                      <a:pt x="938" y="92"/>
                    </a:lnTo>
                    <a:lnTo>
                      <a:pt x="690" y="180"/>
                    </a:lnTo>
                    <a:lnTo>
                      <a:pt x="568" y="210"/>
                    </a:lnTo>
                    <a:lnTo>
                      <a:pt x="169" y="293"/>
                    </a:lnTo>
                    <a:lnTo>
                      <a:pt x="153" y="267"/>
                    </a:lnTo>
                    <a:lnTo>
                      <a:pt x="139" y="245"/>
                    </a:lnTo>
                    <a:lnTo>
                      <a:pt x="125" y="228"/>
                    </a:lnTo>
                    <a:lnTo>
                      <a:pt x="110" y="214"/>
                    </a:lnTo>
                    <a:lnTo>
                      <a:pt x="91" y="205"/>
                    </a:lnTo>
                    <a:lnTo>
                      <a:pt x="68" y="199"/>
                    </a:lnTo>
                    <a:lnTo>
                      <a:pt x="38" y="198"/>
                    </a:lnTo>
                    <a:lnTo>
                      <a:pt x="0" y="20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5121276" y="4930775"/>
                <a:ext cx="1073150" cy="293687"/>
              </a:xfrm>
              <a:custGeom>
                <a:avLst/>
                <a:gdLst>
                  <a:gd name="T0" fmla="*/ 0 w 1352"/>
                  <a:gd name="T1" fmla="*/ 122 h 370"/>
                  <a:gd name="T2" fmla="*/ 30 w 1352"/>
                  <a:gd name="T3" fmla="*/ 87 h 370"/>
                  <a:gd name="T4" fmla="*/ 138 w 1352"/>
                  <a:gd name="T5" fmla="*/ 39 h 370"/>
                  <a:gd name="T6" fmla="*/ 378 w 1352"/>
                  <a:gd name="T7" fmla="*/ 0 h 370"/>
                  <a:gd name="T8" fmla="*/ 450 w 1352"/>
                  <a:gd name="T9" fmla="*/ 0 h 370"/>
                  <a:gd name="T10" fmla="*/ 1352 w 1352"/>
                  <a:gd name="T11" fmla="*/ 294 h 370"/>
                  <a:gd name="T12" fmla="*/ 1278 w 1352"/>
                  <a:gd name="T13" fmla="*/ 299 h 370"/>
                  <a:gd name="T14" fmla="*/ 1191 w 1352"/>
                  <a:gd name="T15" fmla="*/ 328 h 370"/>
                  <a:gd name="T16" fmla="*/ 1111 w 1352"/>
                  <a:gd name="T17" fmla="*/ 370 h 370"/>
                  <a:gd name="T18" fmla="*/ 146 w 1352"/>
                  <a:gd name="T19" fmla="*/ 167 h 370"/>
                  <a:gd name="T20" fmla="*/ 0 w 1352"/>
                  <a:gd name="T21" fmla="*/ 122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2" h="370">
                    <a:moveTo>
                      <a:pt x="0" y="122"/>
                    </a:moveTo>
                    <a:lnTo>
                      <a:pt x="30" y="87"/>
                    </a:lnTo>
                    <a:lnTo>
                      <a:pt x="138" y="39"/>
                    </a:lnTo>
                    <a:lnTo>
                      <a:pt x="378" y="0"/>
                    </a:lnTo>
                    <a:lnTo>
                      <a:pt x="450" y="0"/>
                    </a:lnTo>
                    <a:lnTo>
                      <a:pt x="1352" y="294"/>
                    </a:lnTo>
                    <a:lnTo>
                      <a:pt x="1278" y="299"/>
                    </a:lnTo>
                    <a:lnTo>
                      <a:pt x="1191" y="328"/>
                    </a:lnTo>
                    <a:lnTo>
                      <a:pt x="1111" y="370"/>
                    </a:lnTo>
                    <a:lnTo>
                      <a:pt x="146" y="167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5181601" y="4948238"/>
                <a:ext cx="1012825" cy="276225"/>
              </a:xfrm>
              <a:custGeom>
                <a:avLst/>
                <a:gdLst>
                  <a:gd name="T0" fmla="*/ 15 w 1278"/>
                  <a:gd name="T1" fmla="*/ 101 h 349"/>
                  <a:gd name="T2" fmla="*/ 43 w 1278"/>
                  <a:gd name="T3" fmla="*/ 79 h 349"/>
                  <a:gd name="T4" fmla="*/ 81 w 1278"/>
                  <a:gd name="T5" fmla="*/ 62 h 349"/>
                  <a:gd name="T6" fmla="*/ 119 w 1278"/>
                  <a:gd name="T7" fmla="*/ 45 h 349"/>
                  <a:gd name="T8" fmla="*/ 162 w 1278"/>
                  <a:gd name="T9" fmla="*/ 35 h 349"/>
                  <a:gd name="T10" fmla="*/ 207 w 1278"/>
                  <a:gd name="T11" fmla="*/ 27 h 349"/>
                  <a:gd name="T12" fmla="*/ 252 w 1278"/>
                  <a:gd name="T13" fmla="*/ 20 h 349"/>
                  <a:gd name="T14" fmla="*/ 296 w 1278"/>
                  <a:gd name="T15" fmla="*/ 13 h 349"/>
                  <a:gd name="T16" fmla="*/ 340 w 1278"/>
                  <a:gd name="T17" fmla="*/ 5 h 349"/>
                  <a:gd name="T18" fmla="*/ 380 w 1278"/>
                  <a:gd name="T19" fmla="*/ 0 h 349"/>
                  <a:gd name="T20" fmla="*/ 407 w 1278"/>
                  <a:gd name="T21" fmla="*/ 0 h 349"/>
                  <a:gd name="T22" fmla="*/ 435 w 1278"/>
                  <a:gd name="T23" fmla="*/ 0 h 349"/>
                  <a:gd name="T24" fmla="*/ 496 w 1278"/>
                  <a:gd name="T25" fmla="*/ 18 h 349"/>
                  <a:gd name="T26" fmla="*/ 574 w 1278"/>
                  <a:gd name="T27" fmla="*/ 43 h 349"/>
                  <a:gd name="T28" fmla="*/ 652 w 1278"/>
                  <a:gd name="T29" fmla="*/ 69 h 349"/>
                  <a:gd name="T30" fmla="*/ 730 w 1278"/>
                  <a:gd name="T31" fmla="*/ 94 h 349"/>
                  <a:gd name="T32" fmla="*/ 808 w 1278"/>
                  <a:gd name="T33" fmla="*/ 119 h 349"/>
                  <a:gd name="T34" fmla="*/ 887 w 1278"/>
                  <a:gd name="T35" fmla="*/ 145 h 349"/>
                  <a:gd name="T36" fmla="*/ 965 w 1278"/>
                  <a:gd name="T37" fmla="*/ 170 h 349"/>
                  <a:gd name="T38" fmla="*/ 1042 w 1278"/>
                  <a:gd name="T39" fmla="*/ 196 h 349"/>
                  <a:gd name="T40" fmla="*/ 1121 w 1278"/>
                  <a:gd name="T41" fmla="*/ 222 h 349"/>
                  <a:gd name="T42" fmla="*/ 1199 w 1278"/>
                  <a:gd name="T43" fmla="*/ 247 h 349"/>
                  <a:gd name="T44" fmla="*/ 1278 w 1278"/>
                  <a:gd name="T45" fmla="*/ 273 h 349"/>
                  <a:gd name="T46" fmla="*/ 1250 w 1278"/>
                  <a:gd name="T47" fmla="*/ 275 h 349"/>
                  <a:gd name="T48" fmla="*/ 1222 w 1278"/>
                  <a:gd name="T49" fmla="*/ 277 h 349"/>
                  <a:gd name="T50" fmla="*/ 1193 w 1278"/>
                  <a:gd name="T51" fmla="*/ 282 h 349"/>
                  <a:gd name="T52" fmla="*/ 1161 w 1278"/>
                  <a:gd name="T53" fmla="*/ 293 h 349"/>
                  <a:gd name="T54" fmla="*/ 1128 w 1278"/>
                  <a:gd name="T55" fmla="*/ 304 h 349"/>
                  <a:gd name="T56" fmla="*/ 1097 w 1278"/>
                  <a:gd name="T57" fmla="*/ 318 h 349"/>
                  <a:gd name="T58" fmla="*/ 1067 w 1278"/>
                  <a:gd name="T59" fmla="*/ 333 h 349"/>
                  <a:gd name="T60" fmla="*/ 1037 w 1278"/>
                  <a:gd name="T61" fmla="*/ 349 h 349"/>
                  <a:gd name="T62" fmla="*/ 954 w 1278"/>
                  <a:gd name="T63" fmla="*/ 331 h 349"/>
                  <a:gd name="T64" fmla="*/ 871 w 1278"/>
                  <a:gd name="T65" fmla="*/ 314 h 349"/>
                  <a:gd name="T66" fmla="*/ 788 w 1278"/>
                  <a:gd name="T67" fmla="*/ 296 h 349"/>
                  <a:gd name="T68" fmla="*/ 705 w 1278"/>
                  <a:gd name="T69" fmla="*/ 278 h 349"/>
                  <a:gd name="T70" fmla="*/ 622 w 1278"/>
                  <a:gd name="T71" fmla="*/ 261 h 349"/>
                  <a:gd name="T72" fmla="*/ 539 w 1278"/>
                  <a:gd name="T73" fmla="*/ 244 h 349"/>
                  <a:gd name="T74" fmla="*/ 456 w 1278"/>
                  <a:gd name="T75" fmla="*/ 226 h 349"/>
                  <a:gd name="T76" fmla="*/ 373 w 1278"/>
                  <a:gd name="T77" fmla="*/ 209 h 349"/>
                  <a:gd name="T78" fmla="*/ 290 w 1278"/>
                  <a:gd name="T79" fmla="*/ 192 h 349"/>
                  <a:gd name="T80" fmla="*/ 207 w 1278"/>
                  <a:gd name="T81" fmla="*/ 175 h 349"/>
                  <a:gd name="T82" fmla="*/ 133 w 1278"/>
                  <a:gd name="T83" fmla="*/ 157 h 349"/>
                  <a:gd name="T84" fmla="*/ 75 w 1278"/>
                  <a:gd name="T85" fmla="*/ 140 h 349"/>
                  <a:gd name="T86" fmla="*/ 19 w 1278"/>
                  <a:gd name="T87" fmla="*/ 123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78" h="349">
                    <a:moveTo>
                      <a:pt x="0" y="117"/>
                    </a:moveTo>
                    <a:lnTo>
                      <a:pt x="7" y="109"/>
                    </a:lnTo>
                    <a:lnTo>
                      <a:pt x="15" y="101"/>
                    </a:lnTo>
                    <a:lnTo>
                      <a:pt x="22" y="93"/>
                    </a:lnTo>
                    <a:lnTo>
                      <a:pt x="30" y="85"/>
                    </a:lnTo>
                    <a:lnTo>
                      <a:pt x="43" y="79"/>
                    </a:lnTo>
                    <a:lnTo>
                      <a:pt x="56" y="73"/>
                    </a:lnTo>
                    <a:lnTo>
                      <a:pt x="68" y="67"/>
                    </a:lnTo>
                    <a:lnTo>
                      <a:pt x="81" y="62"/>
                    </a:lnTo>
                    <a:lnTo>
                      <a:pt x="94" y="57"/>
                    </a:lnTo>
                    <a:lnTo>
                      <a:pt x="107" y="51"/>
                    </a:lnTo>
                    <a:lnTo>
                      <a:pt x="119" y="45"/>
                    </a:lnTo>
                    <a:lnTo>
                      <a:pt x="132" y="40"/>
                    </a:lnTo>
                    <a:lnTo>
                      <a:pt x="147" y="37"/>
                    </a:lnTo>
                    <a:lnTo>
                      <a:pt x="162" y="35"/>
                    </a:lnTo>
                    <a:lnTo>
                      <a:pt x="177" y="33"/>
                    </a:lnTo>
                    <a:lnTo>
                      <a:pt x="192" y="30"/>
                    </a:lnTo>
                    <a:lnTo>
                      <a:pt x="207" y="27"/>
                    </a:lnTo>
                    <a:lnTo>
                      <a:pt x="222" y="25"/>
                    </a:lnTo>
                    <a:lnTo>
                      <a:pt x="237" y="22"/>
                    </a:lnTo>
                    <a:lnTo>
                      <a:pt x="252" y="20"/>
                    </a:lnTo>
                    <a:lnTo>
                      <a:pt x="266" y="18"/>
                    </a:lnTo>
                    <a:lnTo>
                      <a:pt x="281" y="15"/>
                    </a:lnTo>
                    <a:lnTo>
                      <a:pt x="296" y="13"/>
                    </a:lnTo>
                    <a:lnTo>
                      <a:pt x="311" y="10"/>
                    </a:lnTo>
                    <a:lnTo>
                      <a:pt x="326" y="7"/>
                    </a:lnTo>
                    <a:lnTo>
                      <a:pt x="340" y="5"/>
                    </a:lnTo>
                    <a:lnTo>
                      <a:pt x="355" y="3"/>
                    </a:lnTo>
                    <a:lnTo>
                      <a:pt x="370" y="0"/>
                    </a:lnTo>
                    <a:lnTo>
                      <a:pt x="380" y="0"/>
                    </a:lnTo>
                    <a:lnTo>
                      <a:pt x="389" y="0"/>
                    </a:lnTo>
                    <a:lnTo>
                      <a:pt x="398" y="0"/>
                    </a:lnTo>
                    <a:lnTo>
                      <a:pt x="407" y="0"/>
                    </a:lnTo>
                    <a:lnTo>
                      <a:pt x="417" y="0"/>
                    </a:lnTo>
                    <a:lnTo>
                      <a:pt x="426" y="0"/>
                    </a:lnTo>
                    <a:lnTo>
                      <a:pt x="435" y="0"/>
                    </a:lnTo>
                    <a:lnTo>
                      <a:pt x="444" y="0"/>
                    </a:lnTo>
                    <a:lnTo>
                      <a:pt x="471" y="9"/>
                    </a:lnTo>
                    <a:lnTo>
                      <a:pt x="496" y="18"/>
                    </a:lnTo>
                    <a:lnTo>
                      <a:pt x="523" y="26"/>
                    </a:lnTo>
                    <a:lnTo>
                      <a:pt x="548" y="35"/>
                    </a:lnTo>
                    <a:lnTo>
                      <a:pt x="574" y="43"/>
                    </a:lnTo>
                    <a:lnTo>
                      <a:pt x="600" y="51"/>
                    </a:lnTo>
                    <a:lnTo>
                      <a:pt x="626" y="60"/>
                    </a:lnTo>
                    <a:lnTo>
                      <a:pt x="652" y="69"/>
                    </a:lnTo>
                    <a:lnTo>
                      <a:pt x="678" y="77"/>
                    </a:lnTo>
                    <a:lnTo>
                      <a:pt x="704" y="86"/>
                    </a:lnTo>
                    <a:lnTo>
                      <a:pt x="730" y="94"/>
                    </a:lnTo>
                    <a:lnTo>
                      <a:pt x="757" y="103"/>
                    </a:lnTo>
                    <a:lnTo>
                      <a:pt x="782" y="111"/>
                    </a:lnTo>
                    <a:lnTo>
                      <a:pt x="808" y="119"/>
                    </a:lnTo>
                    <a:lnTo>
                      <a:pt x="835" y="128"/>
                    </a:lnTo>
                    <a:lnTo>
                      <a:pt x="860" y="137"/>
                    </a:lnTo>
                    <a:lnTo>
                      <a:pt x="887" y="145"/>
                    </a:lnTo>
                    <a:lnTo>
                      <a:pt x="912" y="154"/>
                    </a:lnTo>
                    <a:lnTo>
                      <a:pt x="939" y="162"/>
                    </a:lnTo>
                    <a:lnTo>
                      <a:pt x="965" y="170"/>
                    </a:lnTo>
                    <a:lnTo>
                      <a:pt x="991" y="179"/>
                    </a:lnTo>
                    <a:lnTo>
                      <a:pt x="1017" y="187"/>
                    </a:lnTo>
                    <a:lnTo>
                      <a:pt x="1042" y="196"/>
                    </a:lnTo>
                    <a:lnTo>
                      <a:pt x="1069" y="205"/>
                    </a:lnTo>
                    <a:lnTo>
                      <a:pt x="1095" y="213"/>
                    </a:lnTo>
                    <a:lnTo>
                      <a:pt x="1121" y="222"/>
                    </a:lnTo>
                    <a:lnTo>
                      <a:pt x="1147" y="230"/>
                    </a:lnTo>
                    <a:lnTo>
                      <a:pt x="1174" y="238"/>
                    </a:lnTo>
                    <a:lnTo>
                      <a:pt x="1199" y="247"/>
                    </a:lnTo>
                    <a:lnTo>
                      <a:pt x="1226" y="255"/>
                    </a:lnTo>
                    <a:lnTo>
                      <a:pt x="1251" y="265"/>
                    </a:lnTo>
                    <a:lnTo>
                      <a:pt x="1278" y="273"/>
                    </a:lnTo>
                    <a:lnTo>
                      <a:pt x="1268" y="274"/>
                    </a:lnTo>
                    <a:lnTo>
                      <a:pt x="1259" y="274"/>
                    </a:lnTo>
                    <a:lnTo>
                      <a:pt x="1250" y="275"/>
                    </a:lnTo>
                    <a:lnTo>
                      <a:pt x="1241" y="276"/>
                    </a:lnTo>
                    <a:lnTo>
                      <a:pt x="1231" y="277"/>
                    </a:lnTo>
                    <a:lnTo>
                      <a:pt x="1222" y="277"/>
                    </a:lnTo>
                    <a:lnTo>
                      <a:pt x="1213" y="278"/>
                    </a:lnTo>
                    <a:lnTo>
                      <a:pt x="1204" y="278"/>
                    </a:lnTo>
                    <a:lnTo>
                      <a:pt x="1193" y="282"/>
                    </a:lnTo>
                    <a:lnTo>
                      <a:pt x="1182" y="286"/>
                    </a:lnTo>
                    <a:lnTo>
                      <a:pt x="1171" y="290"/>
                    </a:lnTo>
                    <a:lnTo>
                      <a:pt x="1161" y="293"/>
                    </a:lnTo>
                    <a:lnTo>
                      <a:pt x="1150" y="297"/>
                    </a:lnTo>
                    <a:lnTo>
                      <a:pt x="1139" y="300"/>
                    </a:lnTo>
                    <a:lnTo>
                      <a:pt x="1128" y="304"/>
                    </a:lnTo>
                    <a:lnTo>
                      <a:pt x="1117" y="307"/>
                    </a:lnTo>
                    <a:lnTo>
                      <a:pt x="1107" y="312"/>
                    </a:lnTo>
                    <a:lnTo>
                      <a:pt x="1097" y="318"/>
                    </a:lnTo>
                    <a:lnTo>
                      <a:pt x="1086" y="322"/>
                    </a:lnTo>
                    <a:lnTo>
                      <a:pt x="1077" y="328"/>
                    </a:lnTo>
                    <a:lnTo>
                      <a:pt x="1067" y="333"/>
                    </a:lnTo>
                    <a:lnTo>
                      <a:pt x="1056" y="338"/>
                    </a:lnTo>
                    <a:lnTo>
                      <a:pt x="1047" y="343"/>
                    </a:lnTo>
                    <a:lnTo>
                      <a:pt x="1037" y="349"/>
                    </a:lnTo>
                    <a:lnTo>
                      <a:pt x="1009" y="343"/>
                    </a:lnTo>
                    <a:lnTo>
                      <a:pt x="981" y="337"/>
                    </a:lnTo>
                    <a:lnTo>
                      <a:pt x="954" y="331"/>
                    </a:lnTo>
                    <a:lnTo>
                      <a:pt x="926" y="326"/>
                    </a:lnTo>
                    <a:lnTo>
                      <a:pt x="898" y="320"/>
                    </a:lnTo>
                    <a:lnTo>
                      <a:pt x="871" y="314"/>
                    </a:lnTo>
                    <a:lnTo>
                      <a:pt x="843" y="308"/>
                    </a:lnTo>
                    <a:lnTo>
                      <a:pt x="815" y="303"/>
                    </a:lnTo>
                    <a:lnTo>
                      <a:pt x="788" y="296"/>
                    </a:lnTo>
                    <a:lnTo>
                      <a:pt x="760" y="290"/>
                    </a:lnTo>
                    <a:lnTo>
                      <a:pt x="732" y="284"/>
                    </a:lnTo>
                    <a:lnTo>
                      <a:pt x="705" y="278"/>
                    </a:lnTo>
                    <a:lnTo>
                      <a:pt x="677" y="273"/>
                    </a:lnTo>
                    <a:lnTo>
                      <a:pt x="649" y="267"/>
                    </a:lnTo>
                    <a:lnTo>
                      <a:pt x="622" y="261"/>
                    </a:lnTo>
                    <a:lnTo>
                      <a:pt x="594" y="255"/>
                    </a:lnTo>
                    <a:lnTo>
                      <a:pt x="566" y="250"/>
                    </a:lnTo>
                    <a:lnTo>
                      <a:pt x="539" y="244"/>
                    </a:lnTo>
                    <a:lnTo>
                      <a:pt x="511" y="238"/>
                    </a:lnTo>
                    <a:lnTo>
                      <a:pt x="483" y="232"/>
                    </a:lnTo>
                    <a:lnTo>
                      <a:pt x="456" y="226"/>
                    </a:lnTo>
                    <a:lnTo>
                      <a:pt x="428" y="221"/>
                    </a:lnTo>
                    <a:lnTo>
                      <a:pt x="400" y="215"/>
                    </a:lnTo>
                    <a:lnTo>
                      <a:pt x="373" y="209"/>
                    </a:lnTo>
                    <a:lnTo>
                      <a:pt x="345" y="203"/>
                    </a:lnTo>
                    <a:lnTo>
                      <a:pt x="317" y="198"/>
                    </a:lnTo>
                    <a:lnTo>
                      <a:pt x="290" y="192"/>
                    </a:lnTo>
                    <a:lnTo>
                      <a:pt x="262" y="186"/>
                    </a:lnTo>
                    <a:lnTo>
                      <a:pt x="234" y="180"/>
                    </a:lnTo>
                    <a:lnTo>
                      <a:pt x="207" y="175"/>
                    </a:lnTo>
                    <a:lnTo>
                      <a:pt x="179" y="169"/>
                    </a:lnTo>
                    <a:lnTo>
                      <a:pt x="151" y="163"/>
                    </a:lnTo>
                    <a:lnTo>
                      <a:pt x="133" y="157"/>
                    </a:lnTo>
                    <a:lnTo>
                      <a:pt x="113" y="152"/>
                    </a:lnTo>
                    <a:lnTo>
                      <a:pt x="95" y="146"/>
                    </a:lnTo>
                    <a:lnTo>
                      <a:pt x="75" y="140"/>
                    </a:lnTo>
                    <a:lnTo>
                      <a:pt x="57" y="134"/>
                    </a:lnTo>
                    <a:lnTo>
                      <a:pt x="37" y="128"/>
                    </a:lnTo>
                    <a:lnTo>
                      <a:pt x="19" y="123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5240338" y="4965700"/>
                <a:ext cx="954088" cy="258762"/>
              </a:xfrm>
              <a:custGeom>
                <a:avLst/>
                <a:gdLst>
                  <a:gd name="T0" fmla="*/ 15 w 1203"/>
                  <a:gd name="T1" fmla="*/ 96 h 327"/>
                  <a:gd name="T2" fmla="*/ 41 w 1203"/>
                  <a:gd name="T3" fmla="*/ 75 h 327"/>
                  <a:gd name="T4" fmla="*/ 78 w 1203"/>
                  <a:gd name="T5" fmla="*/ 60 h 327"/>
                  <a:gd name="T6" fmla="*/ 113 w 1203"/>
                  <a:gd name="T7" fmla="*/ 44 h 327"/>
                  <a:gd name="T8" fmla="*/ 155 w 1203"/>
                  <a:gd name="T9" fmla="*/ 35 h 327"/>
                  <a:gd name="T10" fmla="*/ 200 w 1203"/>
                  <a:gd name="T11" fmla="*/ 27 h 327"/>
                  <a:gd name="T12" fmla="*/ 245 w 1203"/>
                  <a:gd name="T13" fmla="*/ 20 h 327"/>
                  <a:gd name="T14" fmla="*/ 290 w 1203"/>
                  <a:gd name="T15" fmla="*/ 12 h 327"/>
                  <a:gd name="T16" fmla="*/ 335 w 1203"/>
                  <a:gd name="T17" fmla="*/ 5 h 327"/>
                  <a:gd name="T18" fmla="*/ 374 w 1203"/>
                  <a:gd name="T19" fmla="*/ 0 h 327"/>
                  <a:gd name="T20" fmla="*/ 401 w 1203"/>
                  <a:gd name="T21" fmla="*/ 0 h 327"/>
                  <a:gd name="T22" fmla="*/ 429 w 1203"/>
                  <a:gd name="T23" fmla="*/ 0 h 327"/>
                  <a:gd name="T24" fmla="*/ 486 w 1203"/>
                  <a:gd name="T25" fmla="*/ 17 h 327"/>
                  <a:gd name="T26" fmla="*/ 557 w 1203"/>
                  <a:gd name="T27" fmla="*/ 40 h 327"/>
                  <a:gd name="T28" fmla="*/ 629 w 1203"/>
                  <a:gd name="T29" fmla="*/ 63 h 327"/>
                  <a:gd name="T30" fmla="*/ 700 w 1203"/>
                  <a:gd name="T31" fmla="*/ 87 h 327"/>
                  <a:gd name="T32" fmla="*/ 771 w 1203"/>
                  <a:gd name="T33" fmla="*/ 110 h 327"/>
                  <a:gd name="T34" fmla="*/ 843 w 1203"/>
                  <a:gd name="T35" fmla="*/ 133 h 327"/>
                  <a:gd name="T36" fmla="*/ 916 w 1203"/>
                  <a:gd name="T37" fmla="*/ 157 h 327"/>
                  <a:gd name="T38" fmla="*/ 987 w 1203"/>
                  <a:gd name="T39" fmla="*/ 180 h 327"/>
                  <a:gd name="T40" fmla="*/ 1058 w 1203"/>
                  <a:gd name="T41" fmla="*/ 203 h 327"/>
                  <a:gd name="T42" fmla="*/ 1131 w 1203"/>
                  <a:gd name="T43" fmla="*/ 228 h 327"/>
                  <a:gd name="T44" fmla="*/ 1203 w 1203"/>
                  <a:gd name="T45" fmla="*/ 251 h 327"/>
                  <a:gd name="T46" fmla="*/ 1175 w 1203"/>
                  <a:gd name="T47" fmla="*/ 253 h 327"/>
                  <a:gd name="T48" fmla="*/ 1147 w 1203"/>
                  <a:gd name="T49" fmla="*/ 255 h 327"/>
                  <a:gd name="T50" fmla="*/ 1118 w 1203"/>
                  <a:gd name="T51" fmla="*/ 260 h 327"/>
                  <a:gd name="T52" fmla="*/ 1086 w 1203"/>
                  <a:gd name="T53" fmla="*/ 271 h 327"/>
                  <a:gd name="T54" fmla="*/ 1053 w 1203"/>
                  <a:gd name="T55" fmla="*/ 282 h 327"/>
                  <a:gd name="T56" fmla="*/ 1022 w 1203"/>
                  <a:gd name="T57" fmla="*/ 296 h 327"/>
                  <a:gd name="T58" fmla="*/ 992 w 1203"/>
                  <a:gd name="T59" fmla="*/ 311 h 327"/>
                  <a:gd name="T60" fmla="*/ 962 w 1203"/>
                  <a:gd name="T61" fmla="*/ 327 h 327"/>
                  <a:gd name="T62" fmla="*/ 886 w 1203"/>
                  <a:gd name="T63" fmla="*/ 311 h 327"/>
                  <a:gd name="T64" fmla="*/ 811 w 1203"/>
                  <a:gd name="T65" fmla="*/ 294 h 327"/>
                  <a:gd name="T66" fmla="*/ 735 w 1203"/>
                  <a:gd name="T67" fmla="*/ 279 h 327"/>
                  <a:gd name="T68" fmla="*/ 660 w 1203"/>
                  <a:gd name="T69" fmla="*/ 263 h 327"/>
                  <a:gd name="T70" fmla="*/ 584 w 1203"/>
                  <a:gd name="T71" fmla="*/ 247 h 327"/>
                  <a:gd name="T72" fmla="*/ 509 w 1203"/>
                  <a:gd name="T73" fmla="*/ 231 h 327"/>
                  <a:gd name="T74" fmla="*/ 433 w 1203"/>
                  <a:gd name="T75" fmla="*/ 216 h 327"/>
                  <a:gd name="T76" fmla="*/ 358 w 1203"/>
                  <a:gd name="T77" fmla="*/ 200 h 327"/>
                  <a:gd name="T78" fmla="*/ 282 w 1203"/>
                  <a:gd name="T79" fmla="*/ 185 h 327"/>
                  <a:gd name="T80" fmla="*/ 207 w 1203"/>
                  <a:gd name="T81" fmla="*/ 169 h 327"/>
                  <a:gd name="T82" fmla="*/ 136 w 1203"/>
                  <a:gd name="T83" fmla="*/ 153 h 327"/>
                  <a:gd name="T84" fmla="*/ 79 w 1203"/>
                  <a:gd name="T85" fmla="*/ 135 h 327"/>
                  <a:gd name="T86" fmla="*/ 20 w 1203"/>
                  <a:gd name="T87" fmla="*/ 118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03" h="327">
                    <a:moveTo>
                      <a:pt x="0" y="112"/>
                    </a:moveTo>
                    <a:lnTo>
                      <a:pt x="7" y="104"/>
                    </a:lnTo>
                    <a:lnTo>
                      <a:pt x="15" y="96"/>
                    </a:lnTo>
                    <a:lnTo>
                      <a:pt x="22" y="88"/>
                    </a:lnTo>
                    <a:lnTo>
                      <a:pt x="29" y="80"/>
                    </a:lnTo>
                    <a:lnTo>
                      <a:pt x="41" y="75"/>
                    </a:lnTo>
                    <a:lnTo>
                      <a:pt x="53" y="71"/>
                    </a:lnTo>
                    <a:lnTo>
                      <a:pt x="65" y="65"/>
                    </a:lnTo>
                    <a:lnTo>
                      <a:pt x="78" y="60"/>
                    </a:lnTo>
                    <a:lnTo>
                      <a:pt x="89" y="55"/>
                    </a:lnTo>
                    <a:lnTo>
                      <a:pt x="102" y="50"/>
                    </a:lnTo>
                    <a:lnTo>
                      <a:pt x="113" y="44"/>
                    </a:lnTo>
                    <a:lnTo>
                      <a:pt x="125" y="40"/>
                    </a:lnTo>
                    <a:lnTo>
                      <a:pt x="140" y="37"/>
                    </a:lnTo>
                    <a:lnTo>
                      <a:pt x="155" y="35"/>
                    </a:lnTo>
                    <a:lnTo>
                      <a:pt x="170" y="32"/>
                    </a:lnTo>
                    <a:lnTo>
                      <a:pt x="185" y="29"/>
                    </a:lnTo>
                    <a:lnTo>
                      <a:pt x="200" y="27"/>
                    </a:lnTo>
                    <a:lnTo>
                      <a:pt x="215" y="25"/>
                    </a:lnTo>
                    <a:lnTo>
                      <a:pt x="230" y="22"/>
                    </a:lnTo>
                    <a:lnTo>
                      <a:pt x="245" y="20"/>
                    </a:lnTo>
                    <a:lnTo>
                      <a:pt x="260" y="18"/>
                    </a:lnTo>
                    <a:lnTo>
                      <a:pt x="275" y="14"/>
                    </a:lnTo>
                    <a:lnTo>
                      <a:pt x="290" y="12"/>
                    </a:lnTo>
                    <a:lnTo>
                      <a:pt x="305" y="10"/>
                    </a:lnTo>
                    <a:lnTo>
                      <a:pt x="320" y="7"/>
                    </a:lnTo>
                    <a:lnTo>
                      <a:pt x="335" y="5"/>
                    </a:lnTo>
                    <a:lnTo>
                      <a:pt x="350" y="3"/>
                    </a:lnTo>
                    <a:lnTo>
                      <a:pt x="365" y="0"/>
                    </a:lnTo>
                    <a:lnTo>
                      <a:pt x="374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11" y="0"/>
                    </a:lnTo>
                    <a:lnTo>
                      <a:pt x="420" y="0"/>
                    </a:lnTo>
                    <a:lnTo>
                      <a:pt x="429" y="0"/>
                    </a:lnTo>
                    <a:lnTo>
                      <a:pt x="438" y="0"/>
                    </a:lnTo>
                    <a:lnTo>
                      <a:pt x="463" y="8"/>
                    </a:lnTo>
                    <a:lnTo>
                      <a:pt x="486" y="17"/>
                    </a:lnTo>
                    <a:lnTo>
                      <a:pt x="510" y="23"/>
                    </a:lnTo>
                    <a:lnTo>
                      <a:pt x="534" y="32"/>
                    </a:lnTo>
                    <a:lnTo>
                      <a:pt x="557" y="40"/>
                    </a:lnTo>
                    <a:lnTo>
                      <a:pt x="581" y="48"/>
                    </a:lnTo>
                    <a:lnTo>
                      <a:pt x="605" y="55"/>
                    </a:lnTo>
                    <a:lnTo>
                      <a:pt x="629" y="63"/>
                    </a:lnTo>
                    <a:lnTo>
                      <a:pt x="653" y="71"/>
                    </a:lnTo>
                    <a:lnTo>
                      <a:pt x="677" y="79"/>
                    </a:lnTo>
                    <a:lnTo>
                      <a:pt x="700" y="87"/>
                    </a:lnTo>
                    <a:lnTo>
                      <a:pt x="724" y="94"/>
                    </a:lnTo>
                    <a:lnTo>
                      <a:pt x="748" y="102"/>
                    </a:lnTo>
                    <a:lnTo>
                      <a:pt x="771" y="110"/>
                    </a:lnTo>
                    <a:lnTo>
                      <a:pt x="796" y="118"/>
                    </a:lnTo>
                    <a:lnTo>
                      <a:pt x="820" y="125"/>
                    </a:lnTo>
                    <a:lnTo>
                      <a:pt x="843" y="133"/>
                    </a:lnTo>
                    <a:lnTo>
                      <a:pt x="867" y="141"/>
                    </a:lnTo>
                    <a:lnTo>
                      <a:pt x="891" y="149"/>
                    </a:lnTo>
                    <a:lnTo>
                      <a:pt x="916" y="157"/>
                    </a:lnTo>
                    <a:lnTo>
                      <a:pt x="939" y="164"/>
                    </a:lnTo>
                    <a:lnTo>
                      <a:pt x="963" y="172"/>
                    </a:lnTo>
                    <a:lnTo>
                      <a:pt x="987" y="180"/>
                    </a:lnTo>
                    <a:lnTo>
                      <a:pt x="1011" y="188"/>
                    </a:lnTo>
                    <a:lnTo>
                      <a:pt x="1034" y="196"/>
                    </a:lnTo>
                    <a:lnTo>
                      <a:pt x="1058" y="203"/>
                    </a:lnTo>
                    <a:lnTo>
                      <a:pt x="1083" y="211"/>
                    </a:lnTo>
                    <a:lnTo>
                      <a:pt x="1107" y="219"/>
                    </a:lnTo>
                    <a:lnTo>
                      <a:pt x="1131" y="228"/>
                    </a:lnTo>
                    <a:lnTo>
                      <a:pt x="1154" y="234"/>
                    </a:lnTo>
                    <a:lnTo>
                      <a:pt x="1178" y="243"/>
                    </a:lnTo>
                    <a:lnTo>
                      <a:pt x="1203" y="251"/>
                    </a:lnTo>
                    <a:lnTo>
                      <a:pt x="1193" y="252"/>
                    </a:lnTo>
                    <a:lnTo>
                      <a:pt x="1184" y="252"/>
                    </a:lnTo>
                    <a:lnTo>
                      <a:pt x="1175" y="253"/>
                    </a:lnTo>
                    <a:lnTo>
                      <a:pt x="1166" y="254"/>
                    </a:lnTo>
                    <a:lnTo>
                      <a:pt x="1156" y="255"/>
                    </a:lnTo>
                    <a:lnTo>
                      <a:pt x="1147" y="255"/>
                    </a:lnTo>
                    <a:lnTo>
                      <a:pt x="1138" y="256"/>
                    </a:lnTo>
                    <a:lnTo>
                      <a:pt x="1129" y="256"/>
                    </a:lnTo>
                    <a:lnTo>
                      <a:pt x="1118" y="260"/>
                    </a:lnTo>
                    <a:lnTo>
                      <a:pt x="1107" y="264"/>
                    </a:lnTo>
                    <a:lnTo>
                      <a:pt x="1096" y="268"/>
                    </a:lnTo>
                    <a:lnTo>
                      <a:pt x="1086" y="271"/>
                    </a:lnTo>
                    <a:lnTo>
                      <a:pt x="1075" y="275"/>
                    </a:lnTo>
                    <a:lnTo>
                      <a:pt x="1064" y="278"/>
                    </a:lnTo>
                    <a:lnTo>
                      <a:pt x="1053" y="282"/>
                    </a:lnTo>
                    <a:lnTo>
                      <a:pt x="1042" y="285"/>
                    </a:lnTo>
                    <a:lnTo>
                      <a:pt x="1032" y="290"/>
                    </a:lnTo>
                    <a:lnTo>
                      <a:pt x="1022" y="296"/>
                    </a:lnTo>
                    <a:lnTo>
                      <a:pt x="1011" y="300"/>
                    </a:lnTo>
                    <a:lnTo>
                      <a:pt x="1002" y="306"/>
                    </a:lnTo>
                    <a:lnTo>
                      <a:pt x="992" y="311"/>
                    </a:lnTo>
                    <a:lnTo>
                      <a:pt x="981" y="316"/>
                    </a:lnTo>
                    <a:lnTo>
                      <a:pt x="972" y="321"/>
                    </a:lnTo>
                    <a:lnTo>
                      <a:pt x="962" y="327"/>
                    </a:lnTo>
                    <a:lnTo>
                      <a:pt x="936" y="321"/>
                    </a:lnTo>
                    <a:lnTo>
                      <a:pt x="911" y="316"/>
                    </a:lnTo>
                    <a:lnTo>
                      <a:pt x="886" y="311"/>
                    </a:lnTo>
                    <a:lnTo>
                      <a:pt x="860" y="306"/>
                    </a:lnTo>
                    <a:lnTo>
                      <a:pt x="836" y="300"/>
                    </a:lnTo>
                    <a:lnTo>
                      <a:pt x="811" y="294"/>
                    </a:lnTo>
                    <a:lnTo>
                      <a:pt x="785" y="290"/>
                    </a:lnTo>
                    <a:lnTo>
                      <a:pt x="760" y="284"/>
                    </a:lnTo>
                    <a:lnTo>
                      <a:pt x="735" y="279"/>
                    </a:lnTo>
                    <a:lnTo>
                      <a:pt x="709" y="274"/>
                    </a:lnTo>
                    <a:lnTo>
                      <a:pt x="685" y="269"/>
                    </a:lnTo>
                    <a:lnTo>
                      <a:pt x="660" y="263"/>
                    </a:lnTo>
                    <a:lnTo>
                      <a:pt x="634" y="258"/>
                    </a:lnTo>
                    <a:lnTo>
                      <a:pt x="609" y="253"/>
                    </a:lnTo>
                    <a:lnTo>
                      <a:pt x="584" y="247"/>
                    </a:lnTo>
                    <a:lnTo>
                      <a:pt x="559" y="243"/>
                    </a:lnTo>
                    <a:lnTo>
                      <a:pt x="534" y="237"/>
                    </a:lnTo>
                    <a:lnTo>
                      <a:pt x="509" y="231"/>
                    </a:lnTo>
                    <a:lnTo>
                      <a:pt x="483" y="226"/>
                    </a:lnTo>
                    <a:lnTo>
                      <a:pt x="458" y="221"/>
                    </a:lnTo>
                    <a:lnTo>
                      <a:pt x="433" y="216"/>
                    </a:lnTo>
                    <a:lnTo>
                      <a:pt x="408" y="210"/>
                    </a:lnTo>
                    <a:lnTo>
                      <a:pt x="383" y="206"/>
                    </a:lnTo>
                    <a:lnTo>
                      <a:pt x="358" y="200"/>
                    </a:lnTo>
                    <a:lnTo>
                      <a:pt x="332" y="195"/>
                    </a:lnTo>
                    <a:lnTo>
                      <a:pt x="307" y="189"/>
                    </a:lnTo>
                    <a:lnTo>
                      <a:pt x="282" y="185"/>
                    </a:lnTo>
                    <a:lnTo>
                      <a:pt x="257" y="179"/>
                    </a:lnTo>
                    <a:lnTo>
                      <a:pt x="232" y="174"/>
                    </a:lnTo>
                    <a:lnTo>
                      <a:pt x="207" y="169"/>
                    </a:lnTo>
                    <a:lnTo>
                      <a:pt x="181" y="164"/>
                    </a:lnTo>
                    <a:lnTo>
                      <a:pt x="156" y="158"/>
                    </a:lnTo>
                    <a:lnTo>
                      <a:pt x="136" y="153"/>
                    </a:lnTo>
                    <a:lnTo>
                      <a:pt x="117" y="147"/>
                    </a:lnTo>
                    <a:lnTo>
                      <a:pt x="97" y="141"/>
                    </a:lnTo>
                    <a:lnTo>
                      <a:pt x="79" y="135"/>
                    </a:lnTo>
                    <a:lnTo>
                      <a:pt x="59" y="130"/>
                    </a:lnTo>
                    <a:lnTo>
                      <a:pt x="40" y="124"/>
                    </a:lnTo>
                    <a:lnTo>
                      <a:pt x="20" y="11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5300663" y="4983163"/>
                <a:ext cx="893763" cy="241300"/>
              </a:xfrm>
              <a:custGeom>
                <a:avLst/>
                <a:gdLst>
                  <a:gd name="T0" fmla="*/ 7 w 1128"/>
                  <a:gd name="T1" fmla="*/ 100 h 306"/>
                  <a:gd name="T2" fmla="*/ 22 w 1128"/>
                  <a:gd name="T3" fmla="*/ 85 h 306"/>
                  <a:gd name="T4" fmla="*/ 41 w 1128"/>
                  <a:gd name="T5" fmla="*/ 73 h 306"/>
                  <a:gd name="T6" fmla="*/ 63 w 1128"/>
                  <a:gd name="T7" fmla="*/ 64 h 306"/>
                  <a:gd name="T8" fmla="*/ 84 w 1128"/>
                  <a:gd name="T9" fmla="*/ 54 h 306"/>
                  <a:gd name="T10" fmla="*/ 106 w 1128"/>
                  <a:gd name="T11" fmla="*/ 45 h 306"/>
                  <a:gd name="T12" fmla="*/ 133 w 1128"/>
                  <a:gd name="T13" fmla="*/ 38 h 306"/>
                  <a:gd name="T14" fmla="*/ 163 w 1128"/>
                  <a:gd name="T15" fmla="*/ 32 h 306"/>
                  <a:gd name="T16" fmla="*/ 193 w 1128"/>
                  <a:gd name="T17" fmla="*/ 28 h 306"/>
                  <a:gd name="T18" fmla="*/ 223 w 1128"/>
                  <a:gd name="T19" fmla="*/ 23 h 306"/>
                  <a:gd name="T20" fmla="*/ 253 w 1128"/>
                  <a:gd name="T21" fmla="*/ 17 h 306"/>
                  <a:gd name="T22" fmla="*/ 283 w 1128"/>
                  <a:gd name="T23" fmla="*/ 13 h 306"/>
                  <a:gd name="T24" fmla="*/ 313 w 1128"/>
                  <a:gd name="T25" fmla="*/ 8 h 306"/>
                  <a:gd name="T26" fmla="*/ 343 w 1128"/>
                  <a:gd name="T27" fmla="*/ 2 h 306"/>
                  <a:gd name="T28" fmla="*/ 367 w 1128"/>
                  <a:gd name="T29" fmla="*/ 0 h 306"/>
                  <a:gd name="T30" fmla="*/ 385 w 1128"/>
                  <a:gd name="T31" fmla="*/ 0 h 306"/>
                  <a:gd name="T32" fmla="*/ 403 w 1128"/>
                  <a:gd name="T33" fmla="*/ 0 h 306"/>
                  <a:gd name="T34" fmla="*/ 420 w 1128"/>
                  <a:gd name="T35" fmla="*/ 0 h 306"/>
                  <a:gd name="T36" fmla="*/ 473 w 1128"/>
                  <a:gd name="T37" fmla="*/ 15 h 306"/>
                  <a:gd name="T38" fmla="*/ 560 w 1128"/>
                  <a:gd name="T39" fmla="*/ 44 h 306"/>
                  <a:gd name="T40" fmla="*/ 647 w 1128"/>
                  <a:gd name="T41" fmla="*/ 73 h 306"/>
                  <a:gd name="T42" fmla="*/ 734 w 1128"/>
                  <a:gd name="T43" fmla="*/ 100 h 306"/>
                  <a:gd name="T44" fmla="*/ 822 w 1128"/>
                  <a:gd name="T45" fmla="*/ 129 h 306"/>
                  <a:gd name="T46" fmla="*/ 910 w 1128"/>
                  <a:gd name="T47" fmla="*/ 158 h 306"/>
                  <a:gd name="T48" fmla="*/ 996 w 1128"/>
                  <a:gd name="T49" fmla="*/ 187 h 306"/>
                  <a:gd name="T50" fmla="*/ 1084 w 1128"/>
                  <a:gd name="T51" fmla="*/ 216 h 306"/>
                  <a:gd name="T52" fmla="*/ 1118 w 1128"/>
                  <a:gd name="T53" fmla="*/ 231 h 306"/>
                  <a:gd name="T54" fmla="*/ 1100 w 1128"/>
                  <a:gd name="T55" fmla="*/ 232 h 306"/>
                  <a:gd name="T56" fmla="*/ 1081 w 1128"/>
                  <a:gd name="T57" fmla="*/ 234 h 306"/>
                  <a:gd name="T58" fmla="*/ 1063 w 1128"/>
                  <a:gd name="T59" fmla="*/ 235 h 306"/>
                  <a:gd name="T60" fmla="*/ 1043 w 1128"/>
                  <a:gd name="T61" fmla="*/ 239 h 306"/>
                  <a:gd name="T62" fmla="*/ 1021 w 1128"/>
                  <a:gd name="T63" fmla="*/ 247 h 306"/>
                  <a:gd name="T64" fmla="*/ 1000 w 1128"/>
                  <a:gd name="T65" fmla="*/ 254 h 306"/>
                  <a:gd name="T66" fmla="*/ 978 w 1128"/>
                  <a:gd name="T67" fmla="*/ 261 h 306"/>
                  <a:gd name="T68" fmla="*/ 957 w 1128"/>
                  <a:gd name="T69" fmla="*/ 269 h 306"/>
                  <a:gd name="T70" fmla="*/ 936 w 1128"/>
                  <a:gd name="T71" fmla="*/ 279 h 306"/>
                  <a:gd name="T72" fmla="*/ 917 w 1128"/>
                  <a:gd name="T73" fmla="*/ 290 h 306"/>
                  <a:gd name="T74" fmla="*/ 897 w 1128"/>
                  <a:gd name="T75" fmla="*/ 300 h 306"/>
                  <a:gd name="T76" fmla="*/ 841 w 1128"/>
                  <a:gd name="T77" fmla="*/ 296 h 306"/>
                  <a:gd name="T78" fmla="*/ 751 w 1128"/>
                  <a:gd name="T79" fmla="*/ 277 h 306"/>
                  <a:gd name="T80" fmla="*/ 660 w 1128"/>
                  <a:gd name="T81" fmla="*/ 258 h 306"/>
                  <a:gd name="T82" fmla="*/ 569 w 1128"/>
                  <a:gd name="T83" fmla="*/ 239 h 306"/>
                  <a:gd name="T84" fmla="*/ 477 w 1128"/>
                  <a:gd name="T85" fmla="*/ 220 h 306"/>
                  <a:gd name="T86" fmla="*/ 388 w 1128"/>
                  <a:gd name="T87" fmla="*/ 201 h 306"/>
                  <a:gd name="T88" fmla="*/ 297 w 1128"/>
                  <a:gd name="T89" fmla="*/ 182 h 306"/>
                  <a:gd name="T90" fmla="*/ 205 w 1128"/>
                  <a:gd name="T91" fmla="*/ 163 h 306"/>
                  <a:gd name="T92" fmla="*/ 140 w 1128"/>
                  <a:gd name="T93" fmla="*/ 148 h 306"/>
                  <a:gd name="T94" fmla="*/ 99 w 1128"/>
                  <a:gd name="T95" fmla="*/ 136 h 306"/>
                  <a:gd name="T96" fmla="*/ 60 w 1128"/>
                  <a:gd name="T97" fmla="*/ 125 h 306"/>
                  <a:gd name="T98" fmla="*/ 20 w 1128"/>
                  <a:gd name="T99" fmla="*/ 113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28" h="306">
                    <a:moveTo>
                      <a:pt x="0" y="107"/>
                    </a:moveTo>
                    <a:lnTo>
                      <a:pt x="7" y="100"/>
                    </a:lnTo>
                    <a:lnTo>
                      <a:pt x="15" y="92"/>
                    </a:lnTo>
                    <a:lnTo>
                      <a:pt x="22" y="85"/>
                    </a:lnTo>
                    <a:lnTo>
                      <a:pt x="29" y="77"/>
                    </a:lnTo>
                    <a:lnTo>
                      <a:pt x="41" y="73"/>
                    </a:lnTo>
                    <a:lnTo>
                      <a:pt x="51" y="68"/>
                    </a:lnTo>
                    <a:lnTo>
                      <a:pt x="63" y="64"/>
                    </a:lnTo>
                    <a:lnTo>
                      <a:pt x="74" y="59"/>
                    </a:lnTo>
                    <a:lnTo>
                      <a:pt x="84" y="54"/>
                    </a:lnTo>
                    <a:lnTo>
                      <a:pt x="96" y="50"/>
                    </a:lnTo>
                    <a:lnTo>
                      <a:pt x="106" y="45"/>
                    </a:lnTo>
                    <a:lnTo>
                      <a:pt x="118" y="41"/>
                    </a:lnTo>
                    <a:lnTo>
                      <a:pt x="133" y="38"/>
                    </a:lnTo>
                    <a:lnTo>
                      <a:pt x="148" y="36"/>
                    </a:lnTo>
                    <a:lnTo>
                      <a:pt x="163" y="32"/>
                    </a:lnTo>
                    <a:lnTo>
                      <a:pt x="178" y="30"/>
                    </a:lnTo>
                    <a:lnTo>
                      <a:pt x="193" y="28"/>
                    </a:lnTo>
                    <a:lnTo>
                      <a:pt x="208" y="26"/>
                    </a:lnTo>
                    <a:lnTo>
                      <a:pt x="223" y="23"/>
                    </a:lnTo>
                    <a:lnTo>
                      <a:pt x="238" y="20"/>
                    </a:lnTo>
                    <a:lnTo>
                      <a:pt x="253" y="17"/>
                    </a:lnTo>
                    <a:lnTo>
                      <a:pt x="268" y="15"/>
                    </a:lnTo>
                    <a:lnTo>
                      <a:pt x="283" y="13"/>
                    </a:lnTo>
                    <a:lnTo>
                      <a:pt x="298" y="11"/>
                    </a:lnTo>
                    <a:lnTo>
                      <a:pt x="313" y="8"/>
                    </a:lnTo>
                    <a:lnTo>
                      <a:pt x="328" y="5"/>
                    </a:lnTo>
                    <a:lnTo>
                      <a:pt x="343" y="2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5" y="0"/>
                    </a:lnTo>
                    <a:lnTo>
                      <a:pt x="393" y="0"/>
                    </a:lnTo>
                    <a:lnTo>
                      <a:pt x="403" y="0"/>
                    </a:lnTo>
                    <a:lnTo>
                      <a:pt x="412" y="0"/>
                    </a:lnTo>
                    <a:lnTo>
                      <a:pt x="420" y="0"/>
                    </a:lnTo>
                    <a:lnTo>
                      <a:pt x="429" y="0"/>
                    </a:lnTo>
                    <a:lnTo>
                      <a:pt x="473" y="15"/>
                    </a:lnTo>
                    <a:lnTo>
                      <a:pt x="517" y="29"/>
                    </a:lnTo>
                    <a:lnTo>
                      <a:pt x="560" y="44"/>
                    </a:lnTo>
                    <a:lnTo>
                      <a:pt x="604" y="58"/>
                    </a:lnTo>
                    <a:lnTo>
                      <a:pt x="647" y="73"/>
                    </a:lnTo>
                    <a:lnTo>
                      <a:pt x="691" y="87"/>
                    </a:lnTo>
                    <a:lnTo>
                      <a:pt x="734" y="100"/>
                    </a:lnTo>
                    <a:lnTo>
                      <a:pt x="778" y="115"/>
                    </a:lnTo>
                    <a:lnTo>
                      <a:pt x="822" y="129"/>
                    </a:lnTo>
                    <a:lnTo>
                      <a:pt x="866" y="144"/>
                    </a:lnTo>
                    <a:lnTo>
                      <a:pt x="910" y="158"/>
                    </a:lnTo>
                    <a:lnTo>
                      <a:pt x="953" y="172"/>
                    </a:lnTo>
                    <a:lnTo>
                      <a:pt x="996" y="187"/>
                    </a:lnTo>
                    <a:lnTo>
                      <a:pt x="1040" y="201"/>
                    </a:lnTo>
                    <a:lnTo>
                      <a:pt x="1084" y="216"/>
                    </a:lnTo>
                    <a:lnTo>
                      <a:pt x="1128" y="230"/>
                    </a:lnTo>
                    <a:lnTo>
                      <a:pt x="1118" y="231"/>
                    </a:lnTo>
                    <a:lnTo>
                      <a:pt x="1109" y="231"/>
                    </a:lnTo>
                    <a:lnTo>
                      <a:pt x="1100" y="232"/>
                    </a:lnTo>
                    <a:lnTo>
                      <a:pt x="1091" y="233"/>
                    </a:lnTo>
                    <a:lnTo>
                      <a:pt x="1081" y="234"/>
                    </a:lnTo>
                    <a:lnTo>
                      <a:pt x="1072" y="234"/>
                    </a:lnTo>
                    <a:lnTo>
                      <a:pt x="1063" y="235"/>
                    </a:lnTo>
                    <a:lnTo>
                      <a:pt x="1054" y="235"/>
                    </a:lnTo>
                    <a:lnTo>
                      <a:pt x="1043" y="239"/>
                    </a:lnTo>
                    <a:lnTo>
                      <a:pt x="1032" y="243"/>
                    </a:lnTo>
                    <a:lnTo>
                      <a:pt x="1021" y="247"/>
                    </a:lnTo>
                    <a:lnTo>
                      <a:pt x="1011" y="250"/>
                    </a:lnTo>
                    <a:lnTo>
                      <a:pt x="1000" y="254"/>
                    </a:lnTo>
                    <a:lnTo>
                      <a:pt x="989" y="257"/>
                    </a:lnTo>
                    <a:lnTo>
                      <a:pt x="978" y="261"/>
                    </a:lnTo>
                    <a:lnTo>
                      <a:pt x="967" y="264"/>
                    </a:lnTo>
                    <a:lnTo>
                      <a:pt x="957" y="269"/>
                    </a:lnTo>
                    <a:lnTo>
                      <a:pt x="947" y="275"/>
                    </a:lnTo>
                    <a:lnTo>
                      <a:pt x="936" y="279"/>
                    </a:lnTo>
                    <a:lnTo>
                      <a:pt x="927" y="285"/>
                    </a:lnTo>
                    <a:lnTo>
                      <a:pt x="917" y="290"/>
                    </a:lnTo>
                    <a:lnTo>
                      <a:pt x="906" y="295"/>
                    </a:lnTo>
                    <a:lnTo>
                      <a:pt x="897" y="300"/>
                    </a:lnTo>
                    <a:lnTo>
                      <a:pt x="887" y="306"/>
                    </a:lnTo>
                    <a:lnTo>
                      <a:pt x="841" y="296"/>
                    </a:lnTo>
                    <a:lnTo>
                      <a:pt x="796" y="286"/>
                    </a:lnTo>
                    <a:lnTo>
                      <a:pt x="751" y="277"/>
                    </a:lnTo>
                    <a:lnTo>
                      <a:pt x="705" y="268"/>
                    </a:lnTo>
                    <a:lnTo>
                      <a:pt x="660" y="258"/>
                    </a:lnTo>
                    <a:lnTo>
                      <a:pt x="613" y="248"/>
                    </a:lnTo>
                    <a:lnTo>
                      <a:pt x="569" y="239"/>
                    </a:lnTo>
                    <a:lnTo>
                      <a:pt x="524" y="230"/>
                    </a:lnTo>
                    <a:lnTo>
                      <a:pt x="477" y="220"/>
                    </a:lnTo>
                    <a:lnTo>
                      <a:pt x="433" y="210"/>
                    </a:lnTo>
                    <a:lnTo>
                      <a:pt x="388" y="201"/>
                    </a:lnTo>
                    <a:lnTo>
                      <a:pt x="341" y="192"/>
                    </a:lnTo>
                    <a:lnTo>
                      <a:pt x="297" y="182"/>
                    </a:lnTo>
                    <a:lnTo>
                      <a:pt x="252" y="172"/>
                    </a:lnTo>
                    <a:lnTo>
                      <a:pt x="205" y="163"/>
                    </a:lnTo>
                    <a:lnTo>
                      <a:pt x="161" y="153"/>
                    </a:lnTo>
                    <a:lnTo>
                      <a:pt x="140" y="148"/>
                    </a:lnTo>
                    <a:lnTo>
                      <a:pt x="120" y="142"/>
                    </a:lnTo>
                    <a:lnTo>
                      <a:pt x="99" y="136"/>
                    </a:lnTo>
                    <a:lnTo>
                      <a:pt x="80" y="130"/>
                    </a:lnTo>
                    <a:lnTo>
                      <a:pt x="60" y="125"/>
                    </a:lnTo>
                    <a:lnTo>
                      <a:pt x="41" y="119"/>
                    </a:lnTo>
                    <a:lnTo>
                      <a:pt x="20" y="113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5359401" y="5000625"/>
                <a:ext cx="835025" cy="223837"/>
              </a:xfrm>
              <a:custGeom>
                <a:avLst/>
                <a:gdLst>
                  <a:gd name="T0" fmla="*/ 7 w 1053"/>
                  <a:gd name="T1" fmla="*/ 95 h 284"/>
                  <a:gd name="T2" fmla="*/ 21 w 1053"/>
                  <a:gd name="T3" fmla="*/ 81 h 284"/>
                  <a:gd name="T4" fmla="*/ 38 w 1053"/>
                  <a:gd name="T5" fmla="*/ 69 h 284"/>
                  <a:gd name="T6" fmla="*/ 59 w 1053"/>
                  <a:gd name="T7" fmla="*/ 61 h 284"/>
                  <a:gd name="T8" fmla="*/ 80 w 1053"/>
                  <a:gd name="T9" fmla="*/ 52 h 284"/>
                  <a:gd name="T10" fmla="*/ 102 w 1053"/>
                  <a:gd name="T11" fmla="*/ 44 h 284"/>
                  <a:gd name="T12" fmla="*/ 127 w 1053"/>
                  <a:gd name="T13" fmla="*/ 37 h 284"/>
                  <a:gd name="T14" fmla="*/ 157 w 1053"/>
                  <a:gd name="T15" fmla="*/ 32 h 284"/>
                  <a:gd name="T16" fmla="*/ 187 w 1053"/>
                  <a:gd name="T17" fmla="*/ 28 h 284"/>
                  <a:gd name="T18" fmla="*/ 216 w 1053"/>
                  <a:gd name="T19" fmla="*/ 22 h 284"/>
                  <a:gd name="T20" fmla="*/ 246 w 1053"/>
                  <a:gd name="T21" fmla="*/ 17 h 284"/>
                  <a:gd name="T22" fmla="*/ 276 w 1053"/>
                  <a:gd name="T23" fmla="*/ 13 h 284"/>
                  <a:gd name="T24" fmla="*/ 305 w 1053"/>
                  <a:gd name="T25" fmla="*/ 8 h 284"/>
                  <a:gd name="T26" fmla="*/ 333 w 1053"/>
                  <a:gd name="T27" fmla="*/ 2 h 284"/>
                  <a:gd name="T28" fmla="*/ 358 w 1053"/>
                  <a:gd name="T29" fmla="*/ 0 h 284"/>
                  <a:gd name="T30" fmla="*/ 376 w 1053"/>
                  <a:gd name="T31" fmla="*/ 0 h 284"/>
                  <a:gd name="T32" fmla="*/ 394 w 1053"/>
                  <a:gd name="T33" fmla="*/ 0 h 284"/>
                  <a:gd name="T34" fmla="*/ 413 w 1053"/>
                  <a:gd name="T35" fmla="*/ 0 h 284"/>
                  <a:gd name="T36" fmla="*/ 461 w 1053"/>
                  <a:gd name="T37" fmla="*/ 13 h 284"/>
                  <a:gd name="T38" fmla="*/ 540 w 1053"/>
                  <a:gd name="T39" fmla="*/ 39 h 284"/>
                  <a:gd name="T40" fmla="*/ 619 w 1053"/>
                  <a:gd name="T41" fmla="*/ 65 h 284"/>
                  <a:gd name="T42" fmla="*/ 698 w 1053"/>
                  <a:gd name="T43" fmla="*/ 91 h 284"/>
                  <a:gd name="T44" fmla="*/ 777 w 1053"/>
                  <a:gd name="T45" fmla="*/ 117 h 284"/>
                  <a:gd name="T46" fmla="*/ 855 w 1053"/>
                  <a:gd name="T47" fmla="*/ 143 h 284"/>
                  <a:gd name="T48" fmla="*/ 935 w 1053"/>
                  <a:gd name="T49" fmla="*/ 168 h 284"/>
                  <a:gd name="T50" fmla="*/ 1013 w 1053"/>
                  <a:gd name="T51" fmla="*/ 195 h 284"/>
                  <a:gd name="T52" fmla="*/ 1043 w 1053"/>
                  <a:gd name="T53" fmla="*/ 209 h 284"/>
                  <a:gd name="T54" fmla="*/ 1025 w 1053"/>
                  <a:gd name="T55" fmla="*/ 210 h 284"/>
                  <a:gd name="T56" fmla="*/ 1006 w 1053"/>
                  <a:gd name="T57" fmla="*/ 212 h 284"/>
                  <a:gd name="T58" fmla="*/ 988 w 1053"/>
                  <a:gd name="T59" fmla="*/ 213 h 284"/>
                  <a:gd name="T60" fmla="*/ 968 w 1053"/>
                  <a:gd name="T61" fmla="*/ 217 h 284"/>
                  <a:gd name="T62" fmla="*/ 946 w 1053"/>
                  <a:gd name="T63" fmla="*/ 225 h 284"/>
                  <a:gd name="T64" fmla="*/ 925 w 1053"/>
                  <a:gd name="T65" fmla="*/ 232 h 284"/>
                  <a:gd name="T66" fmla="*/ 903 w 1053"/>
                  <a:gd name="T67" fmla="*/ 239 h 284"/>
                  <a:gd name="T68" fmla="*/ 882 w 1053"/>
                  <a:gd name="T69" fmla="*/ 247 h 284"/>
                  <a:gd name="T70" fmla="*/ 861 w 1053"/>
                  <a:gd name="T71" fmla="*/ 257 h 284"/>
                  <a:gd name="T72" fmla="*/ 842 w 1053"/>
                  <a:gd name="T73" fmla="*/ 268 h 284"/>
                  <a:gd name="T74" fmla="*/ 822 w 1053"/>
                  <a:gd name="T75" fmla="*/ 278 h 284"/>
                  <a:gd name="T76" fmla="*/ 771 w 1053"/>
                  <a:gd name="T77" fmla="*/ 276 h 284"/>
                  <a:gd name="T78" fmla="*/ 689 w 1053"/>
                  <a:gd name="T79" fmla="*/ 258 h 284"/>
                  <a:gd name="T80" fmla="*/ 609 w 1053"/>
                  <a:gd name="T81" fmla="*/ 241 h 284"/>
                  <a:gd name="T82" fmla="*/ 528 w 1053"/>
                  <a:gd name="T83" fmla="*/ 225 h 284"/>
                  <a:gd name="T84" fmla="*/ 446 w 1053"/>
                  <a:gd name="T85" fmla="*/ 208 h 284"/>
                  <a:gd name="T86" fmla="*/ 366 w 1053"/>
                  <a:gd name="T87" fmla="*/ 191 h 284"/>
                  <a:gd name="T88" fmla="*/ 285 w 1053"/>
                  <a:gd name="T89" fmla="*/ 174 h 284"/>
                  <a:gd name="T90" fmla="*/ 205 w 1053"/>
                  <a:gd name="T91" fmla="*/ 157 h 284"/>
                  <a:gd name="T92" fmla="*/ 144 w 1053"/>
                  <a:gd name="T93" fmla="*/ 143 h 284"/>
                  <a:gd name="T94" fmla="*/ 103 w 1053"/>
                  <a:gd name="T95" fmla="*/ 131 h 284"/>
                  <a:gd name="T96" fmla="*/ 62 w 1053"/>
                  <a:gd name="T97" fmla="*/ 120 h 284"/>
                  <a:gd name="T98" fmla="*/ 21 w 1053"/>
                  <a:gd name="T99" fmla="*/ 108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53" h="284">
                    <a:moveTo>
                      <a:pt x="0" y="103"/>
                    </a:moveTo>
                    <a:lnTo>
                      <a:pt x="7" y="95"/>
                    </a:lnTo>
                    <a:lnTo>
                      <a:pt x="14" y="88"/>
                    </a:lnTo>
                    <a:lnTo>
                      <a:pt x="21" y="81"/>
                    </a:lnTo>
                    <a:lnTo>
                      <a:pt x="28" y="74"/>
                    </a:lnTo>
                    <a:lnTo>
                      <a:pt x="38" y="69"/>
                    </a:lnTo>
                    <a:lnTo>
                      <a:pt x="49" y="65"/>
                    </a:lnTo>
                    <a:lnTo>
                      <a:pt x="59" y="61"/>
                    </a:lnTo>
                    <a:lnTo>
                      <a:pt x="69" y="57"/>
                    </a:lnTo>
                    <a:lnTo>
                      <a:pt x="80" y="52"/>
                    </a:lnTo>
                    <a:lnTo>
                      <a:pt x="90" y="47"/>
                    </a:lnTo>
                    <a:lnTo>
                      <a:pt x="102" y="44"/>
                    </a:lnTo>
                    <a:lnTo>
                      <a:pt x="112" y="39"/>
                    </a:lnTo>
                    <a:lnTo>
                      <a:pt x="127" y="37"/>
                    </a:lnTo>
                    <a:lnTo>
                      <a:pt x="142" y="35"/>
                    </a:lnTo>
                    <a:lnTo>
                      <a:pt x="157" y="32"/>
                    </a:lnTo>
                    <a:lnTo>
                      <a:pt x="172" y="30"/>
                    </a:lnTo>
                    <a:lnTo>
                      <a:pt x="187" y="28"/>
                    </a:lnTo>
                    <a:lnTo>
                      <a:pt x="202" y="25"/>
                    </a:lnTo>
                    <a:lnTo>
                      <a:pt x="216" y="22"/>
                    </a:lnTo>
                    <a:lnTo>
                      <a:pt x="231" y="20"/>
                    </a:lnTo>
                    <a:lnTo>
                      <a:pt x="246" y="17"/>
                    </a:lnTo>
                    <a:lnTo>
                      <a:pt x="261" y="15"/>
                    </a:lnTo>
                    <a:lnTo>
                      <a:pt x="276" y="13"/>
                    </a:lnTo>
                    <a:lnTo>
                      <a:pt x="290" y="10"/>
                    </a:lnTo>
                    <a:lnTo>
                      <a:pt x="305" y="8"/>
                    </a:lnTo>
                    <a:lnTo>
                      <a:pt x="319" y="5"/>
                    </a:lnTo>
                    <a:lnTo>
                      <a:pt x="333" y="2"/>
                    </a:lnTo>
                    <a:lnTo>
                      <a:pt x="348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5" y="0"/>
                    </a:lnTo>
                    <a:lnTo>
                      <a:pt x="394" y="0"/>
                    </a:lnTo>
                    <a:lnTo>
                      <a:pt x="404" y="0"/>
                    </a:lnTo>
                    <a:lnTo>
                      <a:pt x="413" y="0"/>
                    </a:lnTo>
                    <a:lnTo>
                      <a:pt x="422" y="0"/>
                    </a:lnTo>
                    <a:lnTo>
                      <a:pt x="461" y="13"/>
                    </a:lnTo>
                    <a:lnTo>
                      <a:pt x="500" y="25"/>
                    </a:lnTo>
                    <a:lnTo>
                      <a:pt x="540" y="39"/>
                    </a:lnTo>
                    <a:lnTo>
                      <a:pt x="580" y="52"/>
                    </a:lnTo>
                    <a:lnTo>
                      <a:pt x="619" y="65"/>
                    </a:lnTo>
                    <a:lnTo>
                      <a:pt x="658" y="77"/>
                    </a:lnTo>
                    <a:lnTo>
                      <a:pt x="698" y="91"/>
                    </a:lnTo>
                    <a:lnTo>
                      <a:pt x="738" y="104"/>
                    </a:lnTo>
                    <a:lnTo>
                      <a:pt x="777" y="117"/>
                    </a:lnTo>
                    <a:lnTo>
                      <a:pt x="816" y="129"/>
                    </a:lnTo>
                    <a:lnTo>
                      <a:pt x="855" y="143"/>
                    </a:lnTo>
                    <a:lnTo>
                      <a:pt x="895" y="156"/>
                    </a:lnTo>
                    <a:lnTo>
                      <a:pt x="935" y="168"/>
                    </a:lnTo>
                    <a:lnTo>
                      <a:pt x="974" y="181"/>
                    </a:lnTo>
                    <a:lnTo>
                      <a:pt x="1013" y="195"/>
                    </a:lnTo>
                    <a:lnTo>
                      <a:pt x="1053" y="208"/>
                    </a:lnTo>
                    <a:lnTo>
                      <a:pt x="1043" y="209"/>
                    </a:lnTo>
                    <a:lnTo>
                      <a:pt x="1034" y="209"/>
                    </a:lnTo>
                    <a:lnTo>
                      <a:pt x="1025" y="210"/>
                    </a:lnTo>
                    <a:lnTo>
                      <a:pt x="1016" y="211"/>
                    </a:lnTo>
                    <a:lnTo>
                      <a:pt x="1006" y="212"/>
                    </a:lnTo>
                    <a:lnTo>
                      <a:pt x="997" y="212"/>
                    </a:lnTo>
                    <a:lnTo>
                      <a:pt x="988" y="213"/>
                    </a:lnTo>
                    <a:lnTo>
                      <a:pt x="979" y="213"/>
                    </a:lnTo>
                    <a:lnTo>
                      <a:pt x="968" y="217"/>
                    </a:lnTo>
                    <a:lnTo>
                      <a:pt x="957" y="221"/>
                    </a:lnTo>
                    <a:lnTo>
                      <a:pt x="946" y="225"/>
                    </a:lnTo>
                    <a:lnTo>
                      <a:pt x="936" y="228"/>
                    </a:lnTo>
                    <a:lnTo>
                      <a:pt x="925" y="232"/>
                    </a:lnTo>
                    <a:lnTo>
                      <a:pt x="914" y="235"/>
                    </a:lnTo>
                    <a:lnTo>
                      <a:pt x="903" y="239"/>
                    </a:lnTo>
                    <a:lnTo>
                      <a:pt x="892" y="242"/>
                    </a:lnTo>
                    <a:lnTo>
                      <a:pt x="882" y="247"/>
                    </a:lnTo>
                    <a:lnTo>
                      <a:pt x="872" y="253"/>
                    </a:lnTo>
                    <a:lnTo>
                      <a:pt x="861" y="257"/>
                    </a:lnTo>
                    <a:lnTo>
                      <a:pt x="852" y="263"/>
                    </a:lnTo>
                    <a:lnTo>
                      <a:pt x="842" y="268"/>
                    </a:lnTo>
                    <a:lnTo>
                      <a:pt x="831" y="273"/>
                    </a:lnTo>
                    <a:lnTo>
                      <a:pt x="822" y="278"/>
                    </a:lnTo>
                    <a:lnTo>
                      <a:pt x="812" y="284"/>
                    </a:lnTo>
                    <a:lnTo>
                      <a:pt x="771" y="276"/>
                    </a:lnTo>
                    <a:lnTo>
                      <a:pt x="731" y="266"/>
                    </a:lnTo>
                    <a:lnTo>
                      <a:pt x="689" y="258"/>
                    </a:lnTo>
                    <a:lnTo>
                      <a:pt x="649" y="250"/>
                    </a:lnTo>
                    <a:lnTo>
                      <a:pt x="609" y="241"/>
                    </a:lnTo>
                    <a:lnTo>
                      <a:pt x="568" y="233"/>
                    </a:lnTo>
                    <a:lnTo>
                      <a:pt x="528" y="225"/>
                    </a:lnTo>
                    <a:lnTo>
                      <a:pt x="487" y="216"/>
                    </a:lnTo>
                    <a:lnTo>
                      <a:pt x="446" y="208"/>
                    </a:lnTo>
                    <a:lnTo>
                      <a:pt x="406" y="200"/>
                    </a:lnTo>
                    <a:lnTo>
                      <a:pt x="366" y="191"/>
                    </a:lnTo>
                    <a:lnTo>
                      <a:pt x="325" y="182"/>
                    </a:lnTo>
                    <a:lnTo>
                      <a:pt x="285" y="174"/>
                    </a:lnTo>
                    <a:lnTo>
                      <a:pt x="246" y="166"/>
                    </a:lnTo>
                    <a:lnTo>
                      <a:pt x="205" y="157"/>
                    </a:lnTo>
                    <a:lnTo>
                      <a:pt x="165" y="149"/>
                    </a:lnTo>
                    <a:lnTo>
                      <a:pt x="144" y="143"/>
                    </a:lnTo>
                    <a:lnTo>
                      <a:pt x="124" y="137"/>
                    </a:lnTo>
                    <a:lnTo>
                      <a:pt x="103" y="131"/>
                    </a:lnTo>
                    <a:lnTo>
                      <a:pt x="83" y="126"/>
                    </a:lnTo>
                    <a:lnTo>
                      <a:pt x="62" y="120"/>
                    </a:lnTo>
                    <a:lnTo>
                      <a:pt x="42" y="114"/>
                    </a:lnTo>
                    <a:lnTo>
                      <a:pt x="21" y="108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5419726" y="5016500"/>
                <a:ext cx="774700" cy="207962"/>
              </a:xfrm>
              <a:custGeom>
                <a:avLst/>
                <a:gdLst>
                  <a:gd name="T0" fmla="*/ 7 w 978"/>
                  <a:gd name="T1" fmla="*/ 90 h 262"/>
                  <a:gd name="T2" fmla="*/ 21 w 978"/>
                  <a:gd name="T3" fmla="*/ 77 h 262"/>
                  <a:gd name="T4" fmla="*/ 37 w 978"/>
                  <a:gd name="T5" fmla="*/ 67 h 262"/>
                  <a:gd name="T6" fmla="*/ 57 w 978"/>
                  <a:gd name="T7" fmla="*/ 59 h 262"/>
                  <a:gd name="T8" fmla="*/ 75 w 978"/>
                  <a:gd name="T9" fmla="*/ 51 h 262"/>
                  <a:gd name="T10" fmla="*/ 95 w 978"/>
                  <a:gd name="T11" fmla="*/ 43 h 262"/>
                  <a:gd name="T12" fmla="*/ 120 w 978"/>
                  <a:gd name="T13" fmla="*/ 37 h 262"/>
                  <a:gd name="T14" fmla="*/ 150 w 978"/>
                  <a:gd name="T15" fmla="*/ 32 h 262"/>
                  <a:gd name="T16" fmla="*/ 180 w 978"/>
                  <a:gd name="T17" fmla="*/ 26 h 262"/>
                  <a:gd name="T18" fmla="*/ 209 w 978"/>
                  <a:gd name="T19" fmla="*/ 22 h 262"/>
                  <a:gd name="T20" fmla="*/ 239 w 978"/>
                  <a:gd name="T21" fmla="*/ 17 h 262"/>
                  <a:gd name="T22" fmla="*/ 269 w 978"/>
                  <a:gd name="T23" fmla="*/ 13 h 262"/>
                  <a:gd name="T24" fmla="*/ 298 w 978"/>
                  <a:gd name="T25" fmla="*/ 7 h 262"/>
                  <a:gd name="T26" fmla="*/ 326 w 978"/>
                  <a:gd name="T27" fmla="*/ 2 h 262"/>
                  <a:gd name="T28" fmla="*/ 351 w 978"/>
                  <a:gd name="T29" fmla="*/ 0 h 262"/>
                  <a:gd name="T30" fmla="*/ 369 w 978"/>
                  <a:gd name="T31" fmla="*/ 0 h 262"/>
                  <a:gd name="T32" fmla="*/ 387 w 978"/>
                  <a:gd name="T33" fmla="*/ 0 h 262"/>
                  <a:gd name="T34" fmla="*/ 406 w 978"/>
                  <a:gd name="T35" fmla="*/ 0 h 262"/>
                  <a:gd name="T36" fmla="*/ 451 w 978"/>
                  <a:gd name="T37" fmla="*/ 11 h 262"/>
                  <a:gd name="T38" fmla="*/ 521 w 978"/>
                  <a:gd name="T39" fmla="*/ 35 h 262"/>
                  <a:gd name="T40" fmla="*/ 591 w 978"/>
                  <a:gd name="T41" fmla="*/ 59 h 262"/>
                  <a:gd name="T42" fmla="*/ 662 w 978"/>
                  <a:gd name="T43" fmla="*/ 82 h 262"/>
                  <a:gd name="T44" fmla="*/ 732 w 978"/>
                  <a:gd name="T45" fmla="*/ 105 h 262"/>
                  <a:gd name="T46" fmla="*/ 802 w 978"/>
                  <a:gd name="T47" fmla="*/ 128 h 262"/>
                  <a:gd name="T48" fmla="*/ 873 w 978"/>
                  <a:gd name="T49" fmla="*/ 151 h 262"/>
                  <a:gd name="T50" fmla="*/ 943 w 978"/>
                  <a:gd name="T51" fmla="*/ 174 h 262"/>
                  <a:gd name="T52" fmla="*/ 968 w 978"/>
                  <a:gd name="T53" fmla="*/ 187 h 262"/>
                  <a:gd name="T54" fmla="*/ 950 w 978"/>
                  <a:gd name="T55" fmla="*/ 188 h 262"/>
                  <a:gd name="T56" fmla="*/ 931 w 978"/>
                  <a:gd name="T57" fmla="*/ 190 h 262"/>
                  <a:gd name="T58" fmla="*/ 913 w 978"/>
                  <a:gd name="T59" fmla="*/ 191 h 262"/>
                  <a:gd name="T60" fmla="*/ 893 w 978"/>
                  <a:gd name="T61" fmla="*/ 195 h 262"/>
                  <a:gd name="T62" fmla="*/ 871 w 978"/>
                  <a:gd name="T63" fmla="*/ 203 h 262"/>
                  <a:gd name="T64" fmla="*/ 850 w 978"/>
                  <a:gd name="T65" fmla="*/ 210 h 262"/>
                  <a:gd name="T66" fmla="*/ 828 w 978"/>
                  <a:gd name="T67" fmla="*/ 217 h 262"/>
                  <a:gd name="T68" fmla="*/ 807 w 978"/>
                  <a:gd name="T69" fmla="*/ 225 h 262"/>
                  <a:gd name="T70" fmla="*/ 786 w 978"/>
                  <a:gd name="T71" fmla="*/ 235 h 262"/>
                  <a:gd name="T72" fmla="*/ 767 w 978"/>
                  <a:gd name="T73" fmla="*/ 246 h 262"/>
                  <a:gd name="T74" fmla="*/ 747 w 978"/>
                  <a:gd name="T75" fmla="*/ 256 h 262"/>
                  <a:gd name="T76" fmla="*/ 701 w 978"/>
                  <a:gd name="T77" fmla="*/ 255 h 262"/>
                  <a:gd name="T78" fmla="*/ 629 w 978"/>
                  <a:gd name="T79" fmla="*/ 240 h 262"/>
                  <a:gd name="T80" fmla="*/ 558 w 978"/>
                  <a:gd name="T81" fmla="*/ 225 h 262"/>
                  <a:gd name="T82" fmla="*/ 488 w 978"/>
                  <a:gd name="T83" fmla="*/ 210 h 262"/>
                  <a:gd name="T84" fmla="*/ 416 w 978"/>
                  <a:gd name="T85" fmla="*/ 196 h 262"/>
                  <a:gd name="T86" fmla="*/ 346 w 978"/>
                  <a:gd name="T87" fmla="*/ 181 h 262"/>
                  <a:gd name="T88" fmla="*/ 274 w 978"/>
                  <a:gd name="T89" fmla="*/ 166 h 262"/>
                  <a:gd name="T90" fmla="*/ 204 w 978"/>
                  <a:gd name="T91" fmla="*/ 151 h 262"/>
                  <a:gd name="T92" fmla="*/ 149 w 978"/>
                  <a:gd name="T93" fmla="*/ 138 h 262"/>
                  <a:gd name="T94" fmla="*/ 106 w 978"/>
                  <a:gd name="T95" fmla="*/ 127 h 262"/>
                  <a:gd name="T96" fmla="*/ 64 w 978"/>
                  <a:gd name="T97" fmla="*/ 114 h 262"/>
                  <a:gd name="T98" fmla="*/ 21 w 978"/>
                  <a:gd name="T99" fmla="*/ 103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78" h="262">
                    <a:moveTo>
                      <a:pt x="0" y="97"/>
                    </a:moveTo>
                    <a:lnTo>
                      <a:pt x="7" y="90"/>
                    </a:lnTo>
                    <a:lnTo>
                      <a:pt x="14" y="83"/>
                    </a:lnTo>
                    <a:lnTo>
                      <a:pt x="21" y="77"/>
                    </a:lnTo>
                    <a:lnTo>
                      <a:pt x="28" y="70"/>
                    </a:lnTo>
                    <a:lnTo>
                      <a:pt x="37" y="67"/>
                    </a:lnTo>
                    <a:lnTo>
                      <a:pt x="47" y="62"/>
                    </a:lnTo>
                    <a:lnTo>
                      <a:pt x="57" y="59"/>
                    </a:lnTo>
                    <a:lnTo>
                      <a:pt x="66" y="54"/>
                    </a:lnTo>
                    <a:lnTo>
                      <a:pt x="75" y="51"/>
                    </a:lnTo>
                    <a:lnTo>
                      <a:pt x="85" y="47"/>
                    </a:lnTo>
                    <a:lnTo>
                      <a:pt x="95" y="43"/>
                    </a:lnTo>
                    <a:lnTo>
                      <a:pt x="105" y="39"/>
                    </a:lnTo>
                    <a:lnTo>
                      <a:pt x="120" y="37"/>
                    </a:lnTo>
                    <a:lnTo>
                      <a:pt x="135" y="35"/>
                    </a:lnTo>
                    <a:lnTo>
                      <a:pt x="150" y="32"/>
                    </a:lnTo>
                    <a:lnTo>
                      <a:pt x="165" y="30"/>
                    </a:lnTo>
                    <a:lnTo>
                      <a:pt x="180" y="26"/>
                    </a:lnTo>
                    <a:lnTo>
                      <a:pt x="195" y="24"/>
                    </a:lnTo>
                    <a:lnTo>
                      <a:pt x="209" y="22"/>
                    </a:lnTo>
                    <a:lnTo>
                      <a:pt x="224" y="20"/>
                    </a:lnTo>
                    <a:lnTo>
                      <a:pt x="239" y="17"/>
                    </a:lnTo>
                    <a:lnTo>
                      <a:pt x="254" y="15"/>
                    </a:lnTo>
                    <a:lnTo>
                      <a:pt x="269" y="13"/>
                    </a:lnTo>
                    <a:lnTo>
                      <a:pt x="283" y="9"/>
                    </a:lnTo>
                    <a:lnTo>
                      <a:pt x="298" y="7"/>
                    </a:lnTo>
                    <a:lnTo>
                      <a:pt x="312" y="5"/>
                    </a:lnTo>
                    <a:lnTo>
                      <a:pt x="326" y="2"/>
                    </a:lnTo>
                    <a:lnTo>
                      <a:pt x="341" y="0"/>
                    </a:lnTo>
                    <a:lnTo>
                      <a:pt x="351" y="0"/>
                    </a:lnTo>
                    <a:lnTo>
                      <a:pt x="360" y="0"/>
                    </a:lnTo>
                    <a:lnTo>
                      <a:pt x="369" y="0"/>
                    </a:lnTo>
                    <a:lnTo>
                      <a:pt x="378" y="0"/>
                    </a:lnTo>
                    <a:lnTo>
                      <a:pt x="387" y="0"/>
                    </a:lnTo>
                    <a:lnTo>
                      <a:pt x="397" y="0"/>
                    </a:lnTo>
                    <a:lnTo>
                      <a:pt x="406" y="0"/>
                    </a:lnTo>
                    <a:lnTo>
                      <a:pt x="415" y="0"/>
                    </a:lnTo>
                    <a:lnTo>
                      <a:pt x="451" y="11"/>
                    </a:lnTo>
                    <a:lnTo>
                      <a:pt x="485" y="23"/>
                    </a:lnTo>
                    <a:lnTo>
                      <a:pt x="521" y="35"/>
                    </a:lnTo>
                    <a:lnTo>
                      <a:pt x="556" y="46"/>
                    </a:lnTo>
                    <a:lnTo>
                      <a:pt x="591" y="59"/>
                    </a:lnTo>
                    <a:lnTo>
                      <a:pt x="626" y="70"/>
                    </a:lnTo>
                    <a:lnTo>
                      <a:pt x="662" y="82"/>
                    </a:lnTo>
                    <a:lnTo>
                      <a:pt x="696" y="93"/>
                    </a:lnTo>
                    <a:lnTo>
                      <a:pt x="732" y="105"/>
                    </a:lnTo>
                    <a:lnTo>
                      <a:pt x="767" y="116"/>
                    </a:lnTo>
                    <a:lnTo>
                      <a:pt x="802" y="128"/>
                    </a:lnTo>
                    <a:lnTo>
                      <a:pt x="837" y="139"/>
                    </a:lnTo>
                    <a:lnTo>
                      <a:pt x="873" y="151"/>
                    </a:lnTo>
                    <a:lnTo>
                      <a:pt x="907" y="163"/>
                    </a:lnTo>
                    <a:lnTo>
                      <a:pt x="943" y="174"/>
                    </a:lnTo>
                    <a:lnTo>
                      <a:pt x="978" y="186"/>
                    </a:lnTo>
                    <a:lnTo>
                      <a:pt x="968" y="187"/>
                    </a:lnTo>
                    <a:lnTo>
                      <a:pt x="959" y="187"/>
                    </a:lnTo>
                    <a:lnTo>
                      <a:pt x="950" y="188"/>
                    </a:lnTo>
                    <a:lnTo>
                      <a:pt x="941" y="189"/>
                    </a:lnTo>
                    <a:lnTo>
                      <a:pt x="931" y="190"/>
                    </a:lnTo>
                    <a:lnTo>
                      <a:pt x="922" y="190"/>
                    </a:lnTo>
                    <a:lnTo>
                      <a:pt x="913" y="191"/>
                    </a:lnTo>
                    <a:lnTo>
                      <a:pt x="904" y="191"/>
                    </a:lnTo>
                    <a:lnTo>
                      <a:pt x="893" y="195"/>
                    </a:lnTo>
                    <a:lnTo>
                      <a:pt x="882" y="199"/>
                    </a:lnTo>
                    <a:lnTo>
                      <a:pt x="871" y="203"/>
                    </a:lnTo>
                    <a:lnTo>
                      <a:pt x="861" y="206"/>
                    </a:lnTo>
                    <a:lnTo>
                      <a:pt x="850" y="210"/>
                    </a:lnTo>
                    <a:lnTo>
                      <a:pt x="839" y="213"/>
                    </a:lnTo>
                    <a:lnTo>
                      <a:pt x="828" y="217"/>
                    </a:lnTo>
                    <a:lnTo>
                      <a:pt x="817" y="220"/>
                    </a:lnTo>
                    <a:lnTo>
                      <a:pt x="807" y="225"/>
                    </a:lnTo>
                    <a:lnTo>
                      <a:pt x="797" y="231"/>
                    </a:lnTo>
                    <a:lnTo>
                      <a:pt x="786" y="235"/>
                    </a:lnTo>
                    <a:lnTo>
                      <a:pt x="777" y="241"/>
                    </a:lnTo>
                    <a:lnTo>
                      <a:pt x="767" y="246"/>
                    </a:lnTo>
                    <a:lnTo>
                      <a:pt x="756" y="251"/>
                    </a:lnTo>
                    <a:lnTo>
                      <a:pt x="747" y="256"/>
                    </a:lnTo>
                    <a:lnTo>
                      <a:pt x="737" y="262"/>
                    </a:lnTo>
                    <a:lnTo>
                      <a:pt x="701" y="255"/>
                    </a:lnTo>
                    <a:lnTo>
                      <a:pt x="665" y="247"/>
                    </a:lnTo>
                    <a:lnTo>
                      <a:pt x="629" y="240"/>
                    </a:lnTo>
                    <a:lnTo>
                      <a:pt x="594" y="232"/>
                    </a:lnTo>
                    <a:lnTo>
                      <a:pt x="558" y="225"/>
                    </a:lnTo>
                    <a:lnTo>
                      <a:pt x="523" y="218"/>
                    </a:lnTo>
                    <a:lnTo>
                      <a:pt x="488" y="210"/>
                    </a:lnTo>
                    <a:lnTo>
                      <a:pt x="452" y="203"/>
                    </a:lnTo>
                    <a:lnTo>
                      <a:pt x="416" y="196"/>
                    </a:lnTo>
                    <a:lnTo>
                      <a:pt x="380" y="188"/>
                    </a:lnTo>
                    <a:lnTo>
                      <a:pt x="346" y="181"/>
                    </a:lnTo>
                    <a:lnTo>
                      <a:pt x="310" y="173"/>
                    </a:lnTo>
                    <a:lnTo>
                      <a:pt x="274" y="166"/>
                    </a:lnTo>
                    <a:lnTo>
                      <a:pt x="240" y="159"/>
                    </a:lnTo>
                    <a:lnTo>
                      <a:pt x="204" y="151"/>
                    </a:lnTo>
                    <a:lnTo>
                      <a:pt x="170" y="144"/>
                    </a:lnTo>
                    <a:lnTo>
                      <a:pt x="149" y="138"/>
                    </a:lnTo>
                    <a:lnTo>
                      <a:pt x="127" y="133"/>
                    </a:lnTo>
                    <a:lnTo>
                      <a:pt x="106" y="127"/>
                    </a:lnTo>
                    <a:lnTo>
                      <a:pt x="85" y="120"/>
                    </a:lnTo>
                    <a:lnTo>
                      <a:pt x="64" y="114"/>
                    </a:lnTo>
                    <a:lnTo>
                      <a:pt x="43" y="108"/>
                    </a:lnTo>
                    <a:lnTo>
                      <a:pt x="21" y="103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5478463" y="5033963"/>
                <a:ext cx="715963" cy="190500"/>
              </a:xfrm>
              <a:custGeom>
                <a:avLst/>
                <a:gdLst>
                  <a:gd name="T0" fmla="*/ 6 w 903"/>
                  <a:gd name="T1" fmla="*/ 85 h 240"/>
                  <a:gd name="T2" fmla="*/ 20 w 903"/>
                  <a:gd name="T3" fmla="*/ 73 h 240"/>
                  <a:gd name="T4" fmla="*/ 36 w 903"/>
                  <a:gd name="T5" fmla="*/ 63 h 240"/>
                  <a:gd name="T6" fmla="*/ 53 w 903"/>
                  <a:gd name="T7" fmla="*/ 56 h 240"/>
                  <a:gd name="T8" fmla="*/ 72 w 903"/>
                  <a:gd name="T9" fmla="*/ 49 h 240"/>
                  <a:gd name="T10" fmla="*/ 89 w 903"/>
                  <a:gd name="T11" fmla="*/ 43 h 240"/>
                  <a:gd name="T12" fmla="*/ 113 w 903"/>
                  <a:gd name="T13" fmla="*/ 37 h 240"/>
                  <a:gd name="T14" fmla="*/ 143 w 903"/>
                  <a:gd name="T15" fmla="*/ 32 h 240"/>
                  <a:gd name="T16" fmla="*/ 172 w 903"/>
                  <a:gd name="T17" fmla="*/ 26 h 240"/>
                  <a:gd name="T18" fmla="*/ 202 w 903"/>
                  <a:gd name="T19" fmla="*/ 22 h 240"/>
                  <a:gd name="T20" fmla="*/ 231 w 903"/>
                  <a:gd name="T21" fmla="*/ 17 h 240"/>
                  <a:gd name="T22" fmla="*/ 261 w 903"/>
                  <a:gd name="T23" fmla="*/ 13 h 240"/>
                  <a:gd name="T24" fmla="*/ 289 w 903"/>
                  <a:gd name="T25" fmla="*/ 7 h 240"/>
                  <a:gd name="T26" fmla="*/ 319 w 903"/>
                  <a:gd name="T27" fmla="*/ 2 h 240"/>
                  <a:gd name="T28" fmla="*/ 344 w 903"/>
                  <a:gd name="T29" fmla="*/ 0 h 240"/>
                  <a:gd name="T30" fmla="*/ 362 w 903"/>
                  <a:gd name="T31" fmla="*/ 0 h 240"/>
                  <a:gd name="T32" fmla="*/ 380 w 903"/>
                  <a:gd name="T33" fmla="*/ 0 h 240"/>
                  <a:gd name="T34" fmla="*/ 399 w 903"/>
                  <a:gd name="T35" fmla="*/ 0 h 240"/>
                  <a:gd name="T36" fmla="*/ 439 w 903"/>
                  <a:gd name="T37" fmla="*/ 10 h 240"/>
                  <a:gd name="T38" fmla="*/ 500 w 903"/>
                  <a:gd name="T39" fmla="*/ 31 h 240"/>
                  <a:gd name="T40" fmla="*/ 563 w 903"/>
                  <a:gd name="T41" fmla="*/ 51 h 240"/>
                  <a:gd name="T42" fmla="*/ 625 w 903"/>
                  <a:gd name="T43" fmla="*/ 71 h 240"/>
                  <a:gd name="T44" fmla="*/ 686 w 903"/>
                  <a:gd name="T45" fmla="*/ 92 h 240"/>
                  <a:gd name="T46" fmla="*/ 748 w 903"/>
                  <a:gd name="T47" fmla="*/ 113 h 240"/>
                  <a:gd name="T48" fmla="*/ 810 w 903"/>
                  <a:gd name="T49" fmla="*/ 132 h 240"/>
                  <a:gd name="T50" fmla="*/ 871 w 903"/>
                  <a:gd name="T51" fmla="*/ 153 h 240"/>
                  <a:gd name="T52" fmla="*/ 893 w 903"/>
                  <a:gd name="T53" fmla="*/ 165 h 240"/>
                  <a:gd name="T54" fmla="*/ 875 w 903"/>
                  <a:gd name="T55" fmla="*/ 166 h 240"/>
                  <a:gd name="T56" fmla="*/ 856 w 903"/>
                  <a:gd name="T57" fmla="*/ 168 h 240"/>
                  <a:gd name="T58" fmla="*/ 838 w 903"/>
                  <a:gd name="T59" fmla="*/ 169 h 240"/>
                  <a:gd name="T60" fmla="*/ 818 w 903"/>
                  <a:gd name="T61" fmla="*/ 173 h 240"/>
                  <a:gd name="T62" fmla="*/ 796 w 903"/>
                  <a:gd name="T63" fmla="*/ 181 h 240"/>
                  <a:gd name="T64" fmla="*/ 775 w 903"/>
                  <a:gd name="T65" fmla="*/ 188 h 240"/>
                  <a:gd name="T66" fmla="*/ 753 w 903"/>
                  <a:gd name="T67" fmla="*/ 195 h 240"/>
                  <a:gd name="T68" fmla="*/ 732 w 903"/>
                  <a:gd name="T69" fmla="*/ 203 h 240"/>
                  <a:gd name="T70" fmla="*/ 711 w 903"/>
                  <a:gd name="T71" fmla="*/ 213 h 240"/>
                  <a:gd name="T72" fmla="*/ 692 w 903"/>
                  <a:gd name="T73" fmla="*/ 224 h 240"/>
                  <a:gd name="T74" fmla="*/ 672 w 903"/>
                  <a:gd name="T75" fmla="*/ 234 h 240"/>
                  <a:gd name="T76" fmla="*/ 631 w 903"/>
                  <a:gd name="T77" fmla="*/ 234 h 240"/>
                  <a:gd name="T78" fmla="*/ 569 w 903"/>
                  <a:gd name="T79" fmla="*/ 221 h 240"/>
                  <a:gd name="T80" fmla="*/ 508 w 903"/>
                  <a:gd name="T81" fmla="*/ 209 h 240"/>
                  <a:gd name="T82" fmla="*/ 447 w 903"/>
                  <a:gd name="T83" fmla="*/ 196 h 240"/>
                  <a:gd name="T84" fmla="*/ 386 w 903"/>
                  <a:gd name="T85" fmla="*/ 183 h 240"/>
                  <a:gd name="T86" fmla="*/ 325 w 903"/>
                  <a:gd name="T87" fmla="*/ 171 h 240"/>
                  <a:gd name="T88" fmla="*/ 264 w 903"/>
                  <a:gd name="T89" fmla="*/ 158 h 240"/>
                  <a:gd name="T90" fmla="*/ 204 w 903"/>
                  <a:gd name="T91" fmla="*/ 145 h 240"/>
                  <a:gd name="T92" fmla="*/ 152 w 903"/>
                  <a:gd name="T93" fmla="*/ 134 h 240"/>
                  <a:gd name="T94" fmla="*/ 108 w 903"/>
                  <a:gd name="T95" fmla="*/ 121 h 240"/>
                  <a:gd name="T96" fmla="*/ 65 w 903"/>
                  <a:gd name="T97" fmla="*/ 109 h 240"/>
                  <a:gd name="T98" fmla="*/ 22 w 903"/>
                  <a:gd name="T99" fmla="*/ 97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03" h="240">
                    <a:moveTo>
                      <a:pt x="0" y="91"/>
                    </a:moveTo>
                    <a:lnTo>
                      <a:pt x="6" y="85"/>
                    </a:lnTo>
                    <a:lnTo>
                      <a:pt x="13" y="78"/>
                    </a:lnTo>
                    <a:lnTo>
                      <a:pt x="20" y="73"/>
                    </a:lnTo>
                    <a:lnTo>
                      <a:pt x="27" y="67"/>
                    </a:lnTo>
                    <a:lnTo>
                      <a:pt x="36" y="63"/>
                    </a:lnTo>
                    <a:lnTo>
                      <a:pt x="45" y="60"/>
                    </a:lnTo>
                    <a:lnTo>
                      <a:pt x="53" y="56"/>
                    </a:lnTo>
                    <a:lnTo>
                      <a:pt x="62" y="53"/>
                    </a:lnTo>
                    <a:lnTo>
                      <a:pt x="72" y="49"/>
                    </a:lnTo>
                    <a:lnTo>
                      <a:pt x="80" y="46"/>
                    </a:lnTo>
                    <a:lnTo>
                      <a:pt x="89" y="43"/>
                    </a:lnTo>
                    <a:lnTo>
                      <a:pt x="98" y="39"/>
                    </a:lnTo>
                    <a:lnTo>
                      <a:pt x="113" y="37"/>
                    </a:lnTo>
                    <a:lnTo>
                      <a:pt x="128" y="34"/>
                    </a:lnTo>
                    <a:lnTo>
                      <a:pt x="143" y="32"/>
                    </a:lnTo>
                    <a:lnTo>
                      <a:pt x="157" y="30"/>
                    </a:lnTo>
                    <a:lnTo>
                      <a:pt x="172" y="26"/>
                    </a:lnTo>
                    <a:lnTo>
                      <a:pt x="187" y="24"/>
                    </a:lnTo>
                    <a:lnTo>
                      <a:pt x="202" y="22"/>
                    </a:lnTo>
                    <a:lnTo>
                      <a:pt x="217" y="19"/>
                    </a:lnTo>
                    <a:lnTo>
                      <a:pt x="231" y="17"/>
                    </a:lnTo>
                    <a:lnTo>
                      <a:pt x="246" y="15"/>
                    </a:lnTo>
                    <a:lnTo>
                      <a:pt x="261" y="13"/>
                    </a:lnTo>
                    <a:lnTo>
                      <a:pt x="276" y="9"/>
                    </a:lnTo>
                    <a:lnTo>
                      <a:pt x="289" y="7"/>
                    </a:lnTo>
                    <a:lnTo>
                      <a:pt x="304" y="4"/>
                    </a:lnTo>
                    <a:lnTo>
                      <a:pt x="319" y="2"/>
                    </a:lnTo>
                    <a:lnTo>
                      <a:pt x="334" y="0"/>
                    </a:lnTo>
                    <a:lnTo>
                      <a:pt x="344" y="0"/>
                    </a:lnTo>
                    <a:lnTo>
                      <a:pt x="353" y="0"/>
                    </a:lnTo>
                    <a:lnTo>
                      <a:pt x="362" y="0"/>
                    </a:lnTo>
                    <a:lnTo>
                      <a:pt x="371" y="0"/>
                    </a:lnTo>
                    <a:lnTo>
                      <a:pt x="380" y="0"/>
                    </a:lnTo>
                    <a:lnTo>
                      <a:pt x="390" y="0"/>
                    </a:lnTo>
                    <a:lnTo>
                      <a:pt x="399" y="0"/>
                    </a:lnTo>
                    <a:lnTo>
                      <a:pt x="408" y="0"/>
                    </a:lnTo>
                    <a:lnTo>
                      <a:pt x="439" y="10"/>
                    </a:lnTo>
                    <a:lnTo>
                      <a:pt x="470" y="21"/>
                    </a:lnTo>
                    <a:lnTo>
                      <a:pt x="500" y="31"/>
                    </a:lnTo>
                    <a:lnTo>
                      <a:pt x="531" y="40"/>
                    </a:lnTo>
                    <a:lnTo>
                      <a:pt x="563" y="51"/>
                    </a:lnTo>
                    <a:lnTo>
                      <a:pt x="594" y="61"/>
                    </a:lnTo>
                    <a:lnTo>
                      <a:pt x="625" y="71"/>
                    </a:lnTo>
                    <a:lnTo>
                      <a:pt x="656" y="82"/>
                    </a:lnTo>
                    <a:lnTo>
                      <a:pt x="686" y="92"/>
                    </a:lnTo>
                    <a:lnTo>
                      <a:pt x="717" y="102"/>
                    </a:lnTo>
                    <a:lnTo>
                      <a:pt x="748" y="113"/>
                    </a:lnTo>
                    <a:lnTo>
                      <a:pt x="779" y="123"/>
                    </a:lnTo>
                    <a:lnTo>
                      <a:pt x="810" y="132"/>
                    </a:lnTo>
                    <a:lnTo>
                      <a:pt x="840" y="143"/>
                    </a:lnTo>
                    <a:lnTo>
                      <a:pt x="871" y="153"/>
                    </a:lnTo>
                    <a:lnTo>
                      <a:pt x="903" y="164"/>
                    </a:lnTo>
                    <a:lnTo>
                      <a:pt x="893" y="165"/>
                    </a:lnTo>
                    <a:lnTo>
                      <a:pt x="884" y="165"/>
                    </a:lnTo>
                    <a:lnTo>
                      <a:pt x="875" y="166"/>
                    </a:lnTo>
                    <a:lnTo>
                      <a:pt x="866" y="167"/>
                    </a:lnTo>
                    <a:lnTo>
                      <a:pt x="856" y="168"/>
                    </a:lnTo>
                    <a:lnTo>
                      <a:pt x="847" y="168"/>
                    </a:lnTo>
                    <a:lnTo>
                      <a:pt x="838" y="169"/>
                    </a:lnTo>
                    <a:lnTo>
                      <a:pt x="829" y="169"/>
                    </a:lnTo>
                    <a:lnTo>
                      <a:pt x="818" y="173"/>
                    </a:lnTo>
                    <a:lnTo>
                      <a:pt x="807" y="177"/>
                    </a:lnTo>
                    <a:lnTo>
                      <a:pt x="796" y="181"/>
                    </a:lnTo>
                    <a:lnTo>
                      <a:pt x="786" y="184"/>
                    </a:lnTo>
                    <a:lnTo>
                      <a:pt x="775" y="188"/>
                    </a:lnTo>
                    <a:lnTo>
                      <a:pt x="764" y="191"/>
                    </a:lnTo>
                    <a:lnTo>
                      <a:pt x="753" y="195"/>
                    </a:lnTo>
                    <a:lnTo>
                      <a:pt x="742" y="198"/>
                    </a:lnTo>
                    <a:lnTo>
                      <a:pt x="732" y="203"/>
                    </a:lnTo>
                    <a:lnTo>
                      <a:pt x="722" y="209"/>
                    </a:lnTo>
                    <a:lnTo>
                      <a:pt x="711" y="213"/>
                    </a:lnTo>
                    <a:lnTo>
                      <a:pt x="702" y="219"/>
                    </a:lnTo>
                    <a:lnTo>
                      <a:pt x="692" y="224"/>
                    </a:lnTo>
                    <a:lnTo>
                      <a:pt x="681" y="229"/>
                    </a:lnTo>
                    <a:lnTo>
                      <a:pt x="672" y="234"/>
                    </a:lnTo>
                    <a:lnTo>
                      <a:pt x="662" y="240"/>
                    </a:lnTo>
                    <a:lnTo>
                      <a:pt x="631" y="234"/>
                    </a:lnTo>
                    <a:lnTo>
                      <a:pt x="601" y="227"/>
                    </a:lnTo>
                    <a:lnTo>
                      <a:pt x="569" y="221"/>
                    </a:lnTo>
                    <a:lnTo>
                      <a:pt x="539" y="214"/>
                    </a:lnTo>
                    <a:lnTo>
                      <a:pt x="508" y="209"/>
                    </a:lnTo>
                    <a:lnTo>
                      <a:pt x="477" y="202"/>
                    </a:lnTo>
                    <a:lnTo>
                      <a:pt x="447" y="196"/>
                    </a:lnTo>
                    <a:lnTo>
                      <a:pt x="416" y="189"/>
                    </a:lnTo>
                    <a:lnTo>
                      <a:pt x="386" y="183"/>
                    </a:lnTo>
                    <a:lnTo>
                      <a:pt x="355" y="177"/>
                    </a:lnTo>
                    <a:lnTo>
                      <a:pt x="325" y="171"/>
                    </a:lnTo>
                    <a:lnTo>
                      <a:pt x="295" y="165"/>
                    </a:lnTo>
                    <a:lnTo>
                      <a:pt x="264" y="158"/>
                    </a:lnTo>
                    <a:lnTo>
                      <a:pt x="234" y="152"/>
                    </a:lnTo>
                    <a:lnTo>
                      <a:pt x="204" y="145"/>
                    </a:lnTo>
                    <a:lnTo>
                      <a:pt x="174" y="139"/>
                    </a:lnTo>
                    <a:lnTo>
                      <a:pt x="152" y="134"/>
                    </a:lnTo>
                    <a:lnTo>
                      <a:pt x="130" y="127"/>
                    </a:lnTo>
                    <a:lnTo>
                      <a:pt x="108" y="121"/>
                    </a:lnTo>
                    <a:lnTo>
                      <a:pt x="87" y="115"/>
                    </a:lnTo>
                    <a:lnTo>
                      <a:pt x="65" y="109"/>
                    </a:lnTo>
                    <a:lnTo>
                      <a:pt x="44" y="102"/>
                    </a:lnTo>
                    <a:lnTo>
                      <a:pt x="22" y="97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5537201" y="5051425"/>
                <a:ext cx="657225" cy="173037"/>
              </a:xfrm>
              <a:custGeom>
                <a:avLst/>
                <a:gdLst>
                  <a:gd name="T0" fmla="*/ 6 w 828"/>
                  <a:gd name="T1" fmla="*/ 80 h 218"/>
                  <a:gd name="T2" fmla="*/ 20 w 828"/>
                  <a:gd name="T3" fmla="*/ 69 h 218"/>
                  <a:gd name="T4" fmla="*/ 35 w 828"/>
                  <a:gd name="T5" fmla="*/ 60 h 218"/>
                  <a:gd name="T6" fmla="*/ 51 w 828"/>
                  <a:gd name="T7" fmla="*/ 54 h 218"/>
                  <a:gd name="T8" fmla="*/ 67 w 828"/>
                  <a:gd name="T9" fmla="*/ 48 h 218"/>
                  <a:gd name="T10" fmla="*/ 83 w 828"/>
                  <a:gd name="T11" fmla="*/ 42 h 218"/>
                  <a:gd name="T12" fmla="*/ 106 w 828"/>
                  <a:gd name="T13" fmla="*/ 37 h 218"/>
                  <a:gd name="T14" fmla="*/ 135 w 828"/>
                  <a:gd name="T15" fmla="*/ 31 h 218"/>
                  <a:gd name="T16" fmla="*/ 164 w 828"/>
                  <a:gd name="T17" fmla="*/ 26 h 218"/>
                  <a:gd name="T18" fmla="*/ 194 w 828"/>
                  <a:gd name="T19" fmla="*/ 22 h 218"/>
                  <a:gd name="T20" fmla="*/ 224 w 828"/>
                  <a:gd name="T21" fmla="*/ 17 h 218"/>
                  <a:gd name="T22" fmla="*/ 252 w 828"/>
                  <a:gd name="T23" fmla="*/ 11 h 218"/>
                  <a:gd name="T24" fmla="*/ 282 w 828"/>
                  <a:gd name="T25" fmla="*/ 7 h 218"/>
                  <a:gd name="T26" fmla="*/ 312 w 828"/>
                  <a:gd name="T27" fmla="*/ 2 h 218"/>
                  <a:gd name="T28" fmla="*/ 337 w 828"/>
                  <a:gd name="T29" fmla="*/ 0 h 218"/>
                  <a:gd name="T30" fmla="*/ 355 w 828"/>
                  <a:gd name="T31" fmla="*/ 0 h 218"/>
                  <a:gd name="T32" fmla="*/ 373 w 828"/>
                  <a:gd name="T33" fmla="*/ 0 h 218"/>
                  <a:gd name="T34" fmla="*/ 392 w 828"/>
                  <a:gd name="T35" fmla="*/ 0 h 218"/>
                  <a:gd name="T36" fmla="*/ 428 w 828"/>
                  <a:gd name="T37" fmla="*/ 9 h 218"/>
                  <a:gd name="T38" fmla="*/ 482 w 828"/>
                  <a:gd name="T39" fmla="*/ 26 h 218"/>
                  <a:gd name="T40" fmla="*/ 535 w 828"/>
                  <a:gd name="T41" fmla="*/ 44 h 218"/>
                  <a:gd name="T42" fmla="*/ 588 w 828"/>
                  <a:gd name="T43" fmla="*/ 62 h 218"/>
                  <a:gd name="T44" fmla="*/ 641 w 828"/>
                  <a:gd name="T45" fmla="*/ 79 h 218"/>
                  <a:gd name="T46" fmla="*/ 695 w 828"/>
                  <a:gd name="T47" fmla="*/ 98 h 218"/>
                  <a:gd name="T48" fmla="*/ 748 w 828"/>
                  <a:gd name="T49" fmla="*/ 115 h 218"/>
                  <a:gd name="T50" fmla="*/ 801 w 828"/>
                  <a:gd name="T51" fmla="*/ 132 h 218"/>
                  <a:gd name="T52" fmla="*/ 818 w 828"/>
                  <a:gd name="T53" fmla="*/ 143 h 218"/>
                  <a:gd name="T54" fmla="*/ 800 w 828"/>
                  <a:gd name="T55" fmla="*/ 144 h 218"/>
                  <a:gd name="T56" fmla="*/ 781 w 828"/>
                  <a:gd name="T57" fmla="*/ 146 h 218"/>
                  <a:gd name="T58" fmla="*/ 763 w 828"/>
                  <a:gd name="T59" fmla="*/ 147 h 218"/>
                  <a:gd name="T60" fmla="*/ 743 w 828"/>
                  <a:gd name="T61" fmla="*/ 151 h 218"/>
                  <a:gd name="T62" fmla="*/ 721 w 828"/>
                  <a:gd name="T63" fmla="*/ 159 h 218"/>
                  <a:gd name="T64" fmla="*/ 700 w 828"/>
                  <a:gd name="T65" fmla="*/ 166 h 218"/>
                  <a:gd name="T66" fmla="*/ 678 w 828"/>
                  <a:gd name="T67" fmla="*/ 173 h 218"/>
                  <a:gd name="T68" fmla="*/ 657 w 828"/>
                  <a:gd name="T69" fmla="*/ 181 h 218"/>
                  <a:gd name="T70" fmla="*/ 636 w 828"/>
                  <a:gd name="T71" fmla="*/ 191 h 218"/>
                  <a:gd name="T72" fmla="*/ 617 w 828"/>
                  <a:gd name="T73" fmla="*/ 202 h 218"/>
                  <a:gd name="T74" fmla="*/ 597 w 828"/>
                  <a:gd name="T75" fmla="*/ 212 h 218"/>
                  <a:gd name="T76" fmla="*/ 561 w 828"/>
                  <a:gd name="T77" fmla="*/ 212 h 218"/>
                  <a:gd name="T78" fmla="*/ 509 w 828"/>
                  <a:gd name="T79" fmla="*/ 202 h 218"/>
                  <a:gd name="T80" fmla="*/ 458 w 828"/>
                  <a:gd name="T81" fmla="*/ 191 h 218"/>
                  <a:gd name="T82" fmla="*/ 407 w 828"/>
                  <a:gd name="T83" fmla="*/ 181 h 218"/>
                  <a:gd name="T84" fmla="*/ 355 w 828"/>
                  <a:gd name="T85" fmla="*/ 170 h 218"/>
                  <a:gd name="T86" fmla="*/ 304 w 828"/>
                  <a:gd name="T87" fmla="*/ 160 h 218"/>
                  <a:gd name="T88" fmla="*/ 252 w 828"/>
                  <a:gd name="T89" fmla="*/ 150 h 218"/>
                  <a:gd name="T90" fmla="*/ 202 w 828"/>
                  <a:gd name="T91" fmla="*/ 139 h 218"/>
                  <a:gd name="T92" fmla="*/ 154 w 828"/>
                  <a:gd name="T93" fmla="*/ 129 h 218"/>
                  <a:gd name="T94" fmla="*/ 109 w 828"/>
                  <a:gd name="T95" fmla="*/ 116 h 218"/>
                  <a:gd name="T96" fmla="*/ 66 w 828"/>
                  <a:gd name="T97" fmla="*/ 105 h 218"/>
                  <a:gd name="T98" fmla="*/ 22 w 828"/>
                  <a:gd name="T99" fmla="*/ 92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28" h="218">
                    <a:moveTo>
                      <a:pt x="0" y="86"/>
                    </a:moveTo>
                    <a:lnTo>
                      <a:pt x="6" y="80"/>
                    </a:lnTo>
                    <a:lnTo>
                      <a:pt x="13" y="75"/>
                    </a:lnTo>
                    <a:lnTo>
                      <a:pt x="20" y="69"/>
                    </a:lnTo>
                    <a:lnTo>
                      <a:pt x="26" y="63"/>
                    </a:lnTo>
                    <a:lnTo>
                      <a:pt x="35" y="60"/>
                    </a:lnTo>
                    <a:lnTo>
                      <a:pt x="43" y="57"/>
                    </a:lnTo>
                    <a:lnTo>
                      <a:pt x="51" y="54"/>
                    </a:lnTo>
                    <a:lnTo>
                      <a:pt x="59" y="51"/>
                    </a:lnTo>
                    <a:lnTo>
                      <a:pt x="67" y="48"/>
                    </a:lnTo>
                    <a:lnTo>
                      <a:pt x="75" y="45"/>
                    </a:lnTo>
                    <a:lnTo>
                      <a:pt x="83" y="42"/>
                    </a:lnTo>
                    <a:lnTo>
                      <a:pt x="91" y="39"/>
                    </a:lnTo>
                    <a:lnTo>
                      <a:pt x="106" y="37"/>
                    </a:lnTo>
                    <a:lnTo>
                      <a:pt x="120" y="34"/>
                    </a:lnTo>
                    <a:lnTo>
                      <a:pt x="135" y="31"/>
                    </a:lnTo>
                    <a:lnTo>
                      <a:pt x="150" y="29"/>
                    </a:lnTo>
                    <a:lnTo>
                      <a:pt x="164" y="26"/>
                    </a:lnTo>
                    <a:lnTo>
                      <a:pt x="179" y="24"/>
                    </a:lnTo>
                    <a:lnTo>
                      <a:pt x="194" y="22"/>
                    </a:lnTo>
                    <a:lnTo>
                      <a:pt x="209" y="19"/>
                    </a:lnTo>
                    <a:lnTo>
                      <a:pt x="224" y="17"/>
                    </a:lnTo>
                    <a:lnTo>
                      <a:pt x="237" y="14"/>
                    </a:lnTo>
                    <a:lnTo>
                      <a:pt x="252" y="11"/>
                    </a:lnTo>
                    <a:lnTo>
                      <a:pt x="267" y="9"/>
                    </a:lnTo>
                    <a:lnTo>
                      <a:pt x="282" y="7"/>
                    </a:lnTo>
                    <a:lnTo>
                      <a:pt x="297" y="4"/>
                    </a:lnTo>
                    <a:lnTo>
                      <a:pt x="312" y="2"/>
                    </a:lnTo>
                    <a:lnTo>
                      <a:pt x="327" y="0"/>
                    </a:lnTo>
                    <a:lnTo>
                      <a:pt x="337" y="0"/>
                    </a:lnTo>
                    <a:lnTo>
                      <a:pt x="346" y="0"/>
                    </a:lnTo>
                    <a:lnTo>
                      <a:pt x="355" y="0"/>
                    </a:lnTo>
                    <a:lnTo>
                      <a:pt x="364" y="0"/>
                    </a:lnTo>
                    <a:lnTo>
                      <a:pt x="373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28" y="9"/>
                    </a:lnTo>
                    <a:lnTo>
                      <a:pt x="454" y="17"/>
                    </a:lnTo>
                    <a:lnTo>
                      <a:pt x="482" y="26"/>
                    </a:lnTo>
                    <a:lnTo>
                      <a:pt x="508" y="36"/>
                    </a:lnTo>
                    <a:lnTo>
                      <a:pt x="535" y="44"/>
                    </a:lnTo>
                    <a:lnTo>
                      <a:pt x="561" y="53"/>
                    </a:lnTo>
                    <a:lnTo>
                      <a:pt x="588" y="62"/>
                    </a:lnTo>
                    <a:lnTo>
                      <a:pt x="614" y="70"/>
                    </a:lnTo>
                    <a:lnTo>
                      <a:pt x="641" y="79"/>
                    </a:lnTo>
                    <a:lnTo>
                      <a:pt x="668" y="89"/>
                    </a:lnTo>
                    <a:lnTo>
                      <a:pt x="695" y="98"/>
                    </a:lnTo>
                    <a:lnTo>
                      <a:pt x="721" y="106"/>
                    </a:lnTo>
                    <a:lnTo>
                      <a:pt x="748" y="115"/>
                    </a:lnTo>
                    <a:lnTo>
                      <a:pt x="774" y="124"/>
                    </a:lnTo>
                    <a:lnTo>
                      <a:pt x="801" y="132"/>
                    </a:lnTo>
                    <a:lnTo>
                      <a:pt x="828" y="142"/>
                    </a:lnTo>
                    <a:lnTo>
                      <a:pt x="818" y="143"/>
                    </a:lnTo>
                    <a:lnTo>
                      <a:pt x="809" y="143"/>
                    </a:lnTo>
                    <a:lnTo>
                      <a:pt x="800" y="144"/>
                    </a:lnTo>
                    <a:lnTo>
                      <a:pt x="791" y="145"/>
                    </a:lnTo>
                    <a:lnTo>
                      <a:pt x="781" y="146"/>
                    </a:lnTo>
                    <a:lnTo>
                      <a:pt x="772" y="146"/>
                    </a:lnTo>
                    <a:lnTo>
                      <a:pt x="763" y="147"/>
                    </a:lnTo>
                    <a:lnTo>
                      <a:pt x="754" y="147"/>
                    </a:lnTo>
                    <a:lnTo>
                      <a:pt x="743" y="151"/>
                    </a:lnTo>
                    <a:lnTo>
                      <a:pt x="732" y="155"/>
                    </a:lnTo>
                    <a:lnTo>
                      <a:pt x="721" y="159"/>
                    </a:lnTo>
                    <a:lnTo>
                      <a:pt x="711" y="162"/>
                    </a:lnTo>
                    <a:lnTo>
                      <a:pt x="700" y="166"/>
                    </a:lnTo>
                    <a:lnTo>
                      <a:pt x="689" y="169"/>
                    </a:lnTo>
                    <a:lnTo>
                      <a:pt x="678" y="173"/>
                    </a:lnTo>
                    <a:lnTo>
                      <a:pt x="667" y="176"/>
                    </a:lnTo>
                    <a:lnTo>
                      <a:pt x="657" y="181"/>
                    </a:lnTo>
                    <a:lnTo>
                      <a:pt x="647" y="187"/>
                    </a:lnTo>
                    <a:lnTo>
                      <a:pt x="636" y="191"/>
                    </a:lnTo>
                    <a:lnTo>
                      <a:pt x="627" y="197"/>
                    </a:lnTo>
                    <a:lnTo>
                      <a:pt x="617" y="202"/>
                    </a:lnTo>
                    <a:lnTo>
                      <a:pt x="606" y="207"/>
                    </a:lnTo>
                    <a:lnTo>
                      <a:pt x="597" y="212"/>
                    </a:lnTo>
                    <a:lnTo>
                      <a:pt x="587" y="218"/>
                    </a:lnTo>
                    <a:lnTo>
                      <a:pt x="561" y="212"/>
                    </a:lnTo>
                    <a:lnTo>
                      <a:pt x="535" y="207"/>
                    </a:lnTo>
                    <a:lnTo>
                      <a:pt x="509" y="202"/>
                    </a:lnTo>
                    <a:lnTo>
                      <a:pt x="484" y="197"/>
                    </a:lnTo>
                    <a:lnTo>
                      <a:pt x="458" y="191"/>
                    </a:lnTo>
                    <a:lnTo>
                      <a:pt x="432" y="187"/>
                    </a:lnTo>
                    <a:lnTo>
                      <a:pt x="407" y="181"/>
                    </a:lnTo>
                    <a:lnTo>
                      <a:pt x="381" y="176"/>
                    </a:lnTo>
                    <a:lnTo>
                      <a:pt x="355" y="170"/>
                    </a:lnTo>
                    <a:lnTo>
                      <a:pt x="330" y="166"/>
                    </a:lnTo>
                    <a:lnTo>
                      <a:pt x="304" y="160"/>
                    </a:lnTo>
                    <a:lnTo>
                      <a:pt x="279" y="155"/>
                    </a:lnTo>
                    <a:lnTo>
                      <a:pt x="252" y="150"/>
                    </a:lnTo>
                    <a:lnTo>
                      <a:pt x="227" y="145"/>
                    </a:lnTo>
                    <a:lnTo>
                      <a:pt x="202" y="139"/>
                    </a:lnTo>
                    <a:lnTo>
                      <a:pt x="176" y="135"/>
                    </a:lnTo>
                    <a:lnTo>
                      <a:pt x="154" y="129"/>
                    </a:lnTo>
                    <a:lnTo>
                      <a:pt x="131" y="122"/>
                    </a:lnTo>
                    <a:lnTo>
                      <a:pt x="109" y="116"/>
                    </a:lnTo>
                    <a:lnTo>
                      <a:pt x="88" y="110"/>
                    </a:lnTo>
                    <a:lnTo>
                      <a:pt x="66" y="105"/>
                    </a:lnTo>
                    <a:lnTo>
                      <a:pt x="44" y="98"/>
                    </a:lnTo>
                    <a:lnTo>
                      <a:pt x="22" y="92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5597526" y="5068888"/>
                <a:ext cx="596900" cy="155575"/>
              </a:xfrm>
              <a:custGeom>
                <a:avLst/>
                <a:gdLst>
                  <a:gd name="T0" fmla="*/ 6 w 753"/>
                  <a:gd name="T1" fmla="*/ 75 h 196"/>
                  <a:gd name="T2" fmla="*/ 19 w 753"/>
                  <a:gd name="T3" fmla="*/ 64 h 196"/>
                  <a:gd name="T4" fmla="*/ 32 w 753"/>
                  <a:gd name="T5" fmla="*/ 57 h 196"/>
                  <a:gd name="T6" fmla="*/ 46 w 753"/>
                  <a:gd name="T7" fmla="*/ 52 h 196"/>
                  <a:gd name="T8" fmla="*/ 60 w 753"/>
                  <a:gd name="T9" fmla="*/ 47 h 196"/>
                  <a:gd name="T10" fmla="*/ 75 w 753"/>
                  <a:gd name="T11" fmla="*/ 41 h 196"/>
                  <a:gd name="T12" fmla="*/ 97 w 753"/>
                  <a:gd name="T13" fmla="*/ 37 h 196"/>
                  <a:gd name="T14" fmla="*/ 127 w 753"/>
                  <a:gd name="T15" fmla="*/ 31 h 196"/>
                  <a:gd name="T16" fmla="*/ 157 w 753"/>
                  <a:gd name="T17" fmla="*/ 26 h 196"/>
                  <a:gd name="T18" fmla="*/ 187 w 753"/>
                  <a:gd name="T19" fmla="*/ 22 h 196"/>
                  <a:gd name="T20" fmla="*/ 215 w 753"/>
                  <a:gd name="T21" fmla="*/ 17 h 196"/>
                  <a:gd name="T22" fmla="*/ 245 w 753"/>
                  <a:gd name="T23" fmla="*/ 11 h 196"/>
                  <a:gd name="T24" fmla="*/ 275 w 753"/>
                  <a:gd name="T25" fmla="*/ 7 h 196"/>
                  <a:gd name="T26" fmla="*/ 305 w 753"/>
                  <a:gd name="T27" fmla="*/ 2 h 196"/>
                  <a:gd name="T28" fmla="*/ 330 w 753"/>
                  <a:gd name="T29" fmla="*/ 0 h 196"/>
                  <a:gd name="T30" fmla="*/ 348 w 753"/>
                  <a:gd name="T31" fmla="*/ 0 h 196"/>
                  <a:gd name="T32" fmla="*/ 366 w 753"/>
                  <a:gd name="T33" fmla="*/ 0 h 196"/>
                  <a:gd name="T34" fmla="*/ 385 w 753"/>
                  <a:gd name="T35" fmla="*/ 0 h 196"/>
                  <a:gd name="T36" fmla="*/ 416 w 753"/>
                  <a:gd name="T37" fmla="*/ 7 h 196"/>
                  <a:gd name="T38" fmla="*/ 461 w 753"/>
                  <a:gd name="T39" fmla="*/ 22 h 196"/>
                  <a:gd name="T40" fmla="*/ 506 w 753"/>
                  <a:gd name="T41" fmla="*/ 37 h 196"/>
                  <a:gd name="T42" fmla="*/ 551 w 753"/>
                  <a:gd name="T43" fmla="*/ 52 h 196"/>
                  <a:gd name="T44" fmla="*/ 596 w 753"/>
                  <a:gd name="T45" fmla="*/ 67 h 196"/>
                  <a:gd name="T46" fmla="*/ 641 w 753"/>
                  <a:gd name="T47" fmla="*/ 82 h 196"/>
                  <a:gd name="T48" fmla="*/ 686 w 753"/>
                  <a:gd name="T49" fmla="*/ 97 h 196"/>
                  <a:gd name="T50" fmla="*/ 731 w 753"/>
                  <a:gd name="T51" fmla="*/ 112 h 196"/>
                  <a:gd name="T52" fmla="*/ 743 w 753"/>
                  <a:gd name="T53" fmla="*/ 121 h 196"/>
                  <a:gd name="T54" fmla="*/ 725 w 753"/>
                  <a:gd name="T55" fmla="*/ 122 h 196"/>
                  <a:gd name="T56" fmla="*/ 706 w 753"/>
                  <a:gd name="T57" fmla="*/ 124 h 196"/>
                  <a:gd name="T58" fmla="*/ 688 w 753"/>
                  <a:gd name="T59" fmla="*/ 125 h 196"/>
                  <a:gd name="T60" fmla="*/ 668 w 753"/>
                  <a:gd name="T61" fmla="*/ 129 h 196"/>
                  <a:gd name="T62" fmla="*/ 646 w 753"/>
                  <a:gd name="T63" fmla="*/ 137 h 196"/>
                  <a:gd name="T64" fmla="*/ 625 w 753"/>
                  <a:gd name="T65" fmla="*/ 144 h 196"/>
                  <a:gd name="T66" fmla="*/ 603 w 753"/>
                  <a:gd name="T67" fmla="*/ 151 h 196"/>
                  <a:gd name="T68" fmla="*/ 582 w 753"/>
                  <a:gd name="T69" fmla="*/ 159 h 196"/>
                  <a:gd name="T70" fmla="*/ 561 w 753"/>
                  <a:gd name="T71" fmla="*/ 169 h 196"/>
                  <a:gd name="T72" fmla="*/ 542 w 753"/>
                  <a:gd name="T73" fmla="*/ 180 h 196"/>
                  <a:gd name="T74" fmla="*/ 522 w 753"/>
                  <a:gd name="T75" fmla="*/ 190 h 196"/>
                  <a:gd name="T76" fmla="*/ 491 w 753"/>
                  <a:gd name="T77" fmla="*/ 191 h 196"/>
                  <a:gd name="T78" fmla="*/ 449 w 753"/>
                  <a:gd name="T79" fmla="*/ 183 h 196"/>
                  <a:gd name="T80" fmla="*/ 408 w 753"/>
                  <a:gd name="T81" fmla="*/ 175 h 196"/>
                  <a:gd name="T82" fmla="*/ 366 w 753"/>
                  <a:gd name="T83" fmla="*/ 167 h 196"/>
                  <a:gd name="T84" fmla="*/ 325 w 753"/>
                  <a:gd name="T85" fmla="*/ 159 h 196"/>
                  <a:gd name="T86" fmla="*/ 283 w 753"/>
                  <a:gd name="T87" fmla="*/ 151 h 196"/>
                  <a:gd name="T88" fmla="*/ 243 w 753"/>
                  <a:gd name="T89" fmla="*/ 143 h 196"/>
                  <a:gd name="T90" fmla="*/ 202 w 753"/>
                  <a:gd name="T91" fmla="*/ 135 h 196"/>
                  <a:gd name="T92" fmla="*/ 158 w 753"/>
                  <a:gd name="T93" fmla="*/ 123 h 196"/>
                  <a:gd name="T94" fmla="*/ 112 w 753"/>
                  <a:gd name="T95" fmla="*/ 110 h 196"/>
                  <a:gd name="T96" fmla="*/ 67 w 753"/>
                  <a:gd name="T97" fmla="*/ 99 h 196"/>
                  <a:gd name="T98" fmla="*/ 22 w 753"/>
                  <a:gd name="T99" fmla="*/ 8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53" h="196">
                    <a:moveTo>
                      <a:pt x="0" y="80"/>
                    </a:moveTo>
                    <a:lnTo>
                      <a:pt x="6" y="75"/>
                    </a:lnTo>
                    <a:lnTo>
                      <a:pt x="13" y="70"/>
                    </a:lnTo>
                    <a:lnTo>
                      <a:pt x="19" y="64"/>
                    </a:lnTo>
                    <a:lnTo>
                      <a:pt x="25" y="60"/>
                    </a:lnTo>
                    <a:lnTo>
                      <a:pt x="32" y="57"/>
                    </a:lnTo>
                    <a:lnTo>
                      <a:pt x="39" y="54"/>
                    </a:lnTo>
                    <a:lnTo>
                      <a:pt x="46" y="52"/>
                    </a:lnTo>
                    <a:lnTo>
                      <a:pt x="53" y="49"/>
                    </a:lnTo>
                    <a:lnTo>
                      <a:pt x="60" y="47"/>
                    </a:lnTo>
                    <a:lnTo>
                      <a:pt x="67" y="43"/>
                    </a:lnTo>
                    <a:lnTo>
                      <a:pt x="75" y="41"/>
                    </a:lnTo>
                    <a:lnTo>
                      <a:pt x="82" y="39"/>
                    </a:lnTo>
                    <a:lnTo>
                      <a:pt x="97" y="37"/>
                    </a:lnTo>
                    <a:lnTo>
                      <a:pt x="112" y="34"/>
                    </a:lnTo>
                    <a:lnTo>
                      <a:pt x="127" y="31"/>
                    </a:lnTo>
                    <a:lnTo>
                      <a:pt x="142" y="29"/>
                    </a:lnTo>
                    <a:lnTo>
                      <a:pt x="157" y="26"/>
                    </a:lnTo>
                    <a:lnTo>
                      <a:pt x="172" y="24"/>
                    </a:lnTo>
                    <a:lnTo>
                      <a:pt x="187" y="22"/>
                    </a:lnTo>
                    <a:lnTo>
                      <a:pt x="202" y="19"/>
                    </a:lnTo>
                    <a:lnTo>
                      <a:pt x="215" y="17"/>
                    </a:lnTo>
                    <a:lnTo>
                      <a:pt x="230" y="14"/>
                    </a:lnTo>
                    <a:lnTo>
                      <a:pt x="245" y="11"/>
                    </a:lnTo>
                    <a:lnTo>
                      <a:pt x="260" y="9"/>
                    </a:lnTo>
                    <a:lnTo>
                      <a:pt x="275" y="7"/>
                    </a:lnTo>
                    <a:lnTo>
                      <a:pt x="290" y="4"/>
                    </a:lnTo>
                    <a:lnTo>
                      <a:pt x="305" y="2"/>
                    </a:lnTo>
                    <a:lnTo>
                      <a:pt x="320" y="0"/>
                    </a:lnTo>
                    <a:lnTo>
                      <a:pt x="330" y="0"/>
                    </a:lnTo>
                    <a:lnTo>
                      <a:pt x="339" y="0"/>
                    </a:lnTo>
                    <a:lnTo>
                      <a:pt x="348" y="0"/>
                    </a:lnTo>
                    <a:lnTo>
                      <a:pt x="357" y="0"/>
                    </a:lnTo>
                    <a:lnTo>
                      <a:pt x="366" y="0"/>
                    </a:lnTo>
                    <a:lnTo>
                      <a:pt x="376" y="0"/>
                    </a:lnTo>
                    <a:lnTo>
                      <a:pt x="385" y="0"/>
                    </a:lnTo>
                    <a:lnTo>
                      <a:pt x="394" y="0"/>
                    </a:lnTo>
                    <a:lnTo>
                      <a:pt x="416" y="7"/>
                    </a:lnTo>
                    <a:lnTo>
                      <a:pt x="439" y="15"/>
                    </a:lnTo>
                    <a:lnTo>
                      <a:pt x="461" y="22"/>
                    </a:lnTo>
                    <a:lnTo>
                      <a:pt x="484" y="30"/>
                    </a:lnTo>
                    <a:lnTo>
                      <a:pt x="506" y="37"/>
                    </a:lnTo>
                    <a:lnTo>
                      <a:pt x="529" y="45"/>
                    </a:lnTo>
                    <a:lnTo>
                      <a:pt x="551" y="52"/>
                    </a:lnTo>
                    <a:lnTo>
                      <a:pt x="574" y="60"/>
                    </a:lnTo>
                    <a:lnTo>
                      <a:pt x="596" y="67"/>
                    </a:lnTo>
                    <a:lnTo>
                      <a:pt x="619" y="75"/>
                    </a:lnTo>
                    <a:lnTo>
                      <a:pt x="641" y="82"/>
                    </a:lnTo>
                    <a:lnTo>
                      <a:pt x="664" y="90"/>
                    </a:lnTo>
                    <a:lnTo>
                      <a:pt x="686" y="97"/>
                    </a:lnTo>
                    <a:lnTo>
                      <a:pt x="708" y="105"/>
                    </a:lnTo>
                    <a:lnTo>
                      <a:pt x="731" y="112"/>
                    </a:lnTo>
                    <a:lnTo>
                      <a:pt x="753" y="120"/>
                    </a:lnTo>
                    <a:lnTo>
                      <a:pt x="743" y="121"/>
                    </a:lnTo>
                    <a:lnTo>
                      <a:pt x="734" y="121"/>
                    </a:lnTo>
                    <a:lnTo>
                      <a:pt x="725" y="122"/>
                    </a:lnTo>
                    <a:lnTo>
                      <a:pt x="716" y="123"/>
                    </a:lnTo>
                    <a:lnTo>
                      <a:pt x="706" y="124"/>
                    </a:lnTo>
                    <a:lnTo>
                      <a:pt x="697" y="124"/>
                    </a:lnTo>
                    <a:lnTo>
                      <a:pt x="688" y="125"/>
                    </a:lnTo>
                    <a:lnTo>
                      <a:pt x="679" y="125"/>
                    </a:lnTo>
                    <a:lnTo>
                      <a:pt x="668" y="129"/>
                    </a:lnTo>
                    <a:lnTo>
                      <a:pt x="657" y="133"/>
                    </a:lnTo>
                    <a:lnTo>
                      <a:pt x="646" y="137"/>
                    </a:lnTo>
                    <a:lnTo>
                      <a:pt x="636" y="140"/>
                    </a:lnTo>
                    <a:lnTo>
                      <a:pt x="625" y="144"/>
                    </a:lnTo>
                    <a:lnTo>
                      <a:pt x="614" y="147"/>
                    </a:lnTo>
                    <a:lnTo>
                      <a:pt x="603" y="151"/>
                    </a:lnTo>
                    <a:lnTo>
                      <a:pt x="592" y="154"/>
                    </a:lnTo>
                    <a:lnTo>
                      <a:pt x="582" y="159"/>
                    </a:lnTo>
                    <a:lnTo>
                      <a:pt x="572" y="165"/>
                    </a:lnTo>
                    <a:lnTo>
                      <a:pt x="561" y="169"/>
                    </a:lnTo>
                    <a:lnTo>
                      <a:pt x="552" y="175"/>
                    </a:lnTo>
                    <a:lnTo>
                      <a:pt x="542" y="180"/>
                    </a:lnTo>
                    <a:lnTo>
                      <a:pt x="531" y="185"/>
                    </a:lnTo>
                    <a:lnTo>
                      <a:pt x="522" y="190"/>
                    </a:lnTo>
                    <a:lnTo>
                      <a:pt x="512" y="196"/>
                    </a:lnTo>
                    <a:lnTo>
                      <a:pt x="491" y="191"/>
                    </a:lnTo>
                    <a:lnTo>
                      <a:pt x="470" y="188"/>
                    </a:lnTo>
                    <a:lnTo>
                      <a:pt x="449" y="183"/>
                    </a:lnTo>
                    <a:lnTo>
                      <a:pt x="429" y="180"/>
                    </a:lnTo>
                    <a:lnTo>
                      <a:pt x="408" y="175"/>
                    </a:lnTo>
                    <a:lnTo>
                      <a:pt x="387" y="171"/>
                    </a:lnTo>
                    <a:lnTo>
                      <a:pt x="366" y="167"/>
                    </a:lnTo>
                    <a:lnTo>
                      <a:pt x="346" y="162"/>
                    </a:lnTo>
                    <a:lnTo>
                      <a:pt x="325" y="159"/>
                    </a:lnTo>
                    <a:lnTo>
                      <a:pt x="304" y="154"/>
                    </a:lnTo>
                    <a:lnTo>
                      <a:pt x="283" y="151"/>
                    </a:lnTo>
                    <a:lnTo>
                      <a:pt x="263" y="146"/>
                    </a:lnTo>
                    <a:lnTo>
                      <a:pt x="243" y="143"/>
                    </a:lnTo>
                    <a:lnTo>
                      <a:pt x="222" y="138"/>
                    </a:lnTo>
                    <a:lnTo>
                      <a:pt x="202" y="135"/>
                    </a:lnTo>
                    <a:lnTo>
                      <a:pt x="181" y="130"/>
                    </a:lnTo>
                    <a:lnTo>
                      <a:pt x="158" y="123"/>
                    </a:lnTo>
                    <a:lnTo>
                      <a:pt x="135" y="117"/>
                    </a:lnTo>
                    <a:lnTo>
                      <a:pt x="112" y="110"/>
                    </a:lnTo>
                    <a:lnTo>
                      <a:pt x="90" y="105"/>
                    </a:lnTo>
                    <a:lnTo>
                      <a:pt x="67" y="99"/>
                    </a:lnTo>
                    <a:lnTo>
                      <a:pt x="45" y="93"/>
                    </a:lnTo>
                    <a:lnTo>
                      <a:pt x="22" y="86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5654676" y="5086350"/>
                <a:ext cx="539750" cy="138112"/>
              </a:xfrm>
              <a:custGeom>
                <a:avLst/>
                <a:gdLst>
                  <a:gd name="T0" fmla="*/ 5 w 680"/>
                  <a:gd name="T1" fmla="*/ 72 h 176"/>
                  <a:gd name="T2" fmla="*/ 19 w 680"/>
                  <a:gd name="T3" fmla="*/ 62 h 176"/>
                  <a:gd name="T4" fmla="*/ 32 w 680"/>
                  <a:gd name="T5" fmla="*/ 55 h 176"/>
                  <a:gd name="T6" fmla="*/ 44 w 680"/>
                  <a:gd name="T7" fmla="*/ 50 h 176"/>
                  <a:gd name="T8" fmla="*/ 57 w 680"/>
                  <a:gd name="T9" fmla="*/ 47 h 176"/>
                  <a:gd name="T10" fmla="*/ 70 w 680"/>
                  <a:gd name="T11" fmla="*/ 42 h 176"/>
                  <a:gd name="T12" fmla="*/ 92 w 680"/>
                  <a:gd name="T13" fmla="*/ 37 h 176"/>
                  <a:gd name="T14" fmla="*/ 122 w 680"/>
                  <a:gd name="T15" fmla="*/ 33 h 176"/>
                  <a:gd name="T16" fmla="*/ 152 w 680"/>
                  <a:gd name="T17" fmla="*/ 28 h 176"/>
                  <a:gd name="T18" fmla="*/ 182 w 680"/>
                  <a:gd name="T19" fmla="*/ 22 h 176"/>
                  <a:gd name="T20" fmla="*/ 210 w 680"/>
                  <a:gd name="T21" fmla="*/ 18 h 176"/>
                  <a:gd name="T22" fmla="*/ 240 w 680"/>
                  <a:gd name="T23" fmla="*/ 13 h 176"/>
                  <a:gd name="T24" fmla="*/ 270 w 680"/>
                  <a:gd name="T25" fmla="*/ 9 h 176"/>
                  <a:gd name="T26" fmla="*/ 300 w 680"/>
                  <a:gd name="T27" fmla="*/ 3 h 176"/>
                  <a:gd name="T28" fmla="*/ 325 w 680"/>
                  <a:gd name="T29" fmla="*/ 0 h 176"/>
                  <a:gd name="T30" fmla="*/ 343 w 680"/>
                  <a:gd name="T31" fmla="*/ 0 h 176"/>
                  <a:gd name="T32" fmla="*/ 361 w 680"/>
                  <a:gd name="T33" fmla="*/ 0 h 176"/>
                  <a:gd name="T34" fmla="*/ 380 w 680"/>
                  <a:gd name="T35" fmla="*/ 0 h 176"/>
                  <a:gd name="T36" fmla="*/ 408 w 680"/>
                  <a:gd name="T37" fmla="*/ 6 h 176"/>
                  <a:gd name="T38" fmla="*/ 443 w 680"/>
                  <a:gd name="T39" fmla="*/ 19 h 176"/>
                  <a:gd name="T40" fmla="*/ 480 w 680"/>
                  <a:gd name="T41" fmla="*/ 32 h 176"/>
                  <a:gd name="T42" fmla="*/ 516 w 680"/>
                  <a:gd name="T43" fmla="*/ 44 h 176"/>
                  <a:gd name="T44" fmla="*/ 553 w 680"/>
                  <a:gd name="T45" fmla="*/ 57 h 176"/>
                  <a:gd name="T46" fmla="*/ 588 w 680"/>
                  <a:gd name="T47" fmla="*/ 68 h 176"/>
                  <a:gd name="T48" fmla="*/ 625 w 680"/>
                  <a:gd name="T49" fmla="*/ 81 h 176"/>
                  <a:gd name="T50" fmla="*/ 661 w 680"/>
                  <a:gd name="T51" fmla="*/ 94 h 176"/>
                  <a:gd name="T52" fmla="*/ 670 w 680"/>
                  <a:gd name="T53" fmla="*/ 101 h 176"/>
                  <a:gd name="T54" fmla="*/ 652 w 680"/>
                  <a:gd name="T55" fmla="*/ 102 h 176"/>
                  <a:gd name="T56" fmla="*/ 633 w 680"/>
                  <a:gd name="T57" fmla="*/ 104 h 176"/>
                  <a:gd name="T58" fmla="*/ 615 w 680"/>
                  <a:gd name="T59" fmla="*/ 105 h 176"/>
                  <a:gd name="T60" fmla="*/ 595 w 680"/>
                  <a:gd name="T61" fmla="*/ 109 h 176"/>
                  <a:gd name="T62" fmla="*/ 573 w 680"/>
                  <a:gd name="T63" fmla="*/ 117 h 176"/>
                  <a:gd name="T64" fmla="*/ 552 w 680"/>
                  <a:gd name="T65" fmla="*/ 124 h 176"/>
                  <a:gd name="T66" fmla="*/ 530 w 680"/>
                  <a:gd name="T67" fmla="*/ 131 h 176"/>
                  <a:gd name="T68" fmla="*/ 509 w 680"/>
                  <a:gd name="T69" fmla="*/ 139 h 176"/>
                  <a:gd name="T70" fmla="*/ 488 w 680"/>
                  <a:gd name="T71" fmla="*/ 149 h 176"/>
                  <a:gd name="T72" fmla="*/ 469 w 680"/>
                  <a:gd name="T73" fmla="*/ 160 h 176"/>
                  <a:gd name="T74" fmla="*/ 449 w 680"/>
                  <a:gd name="T75" fmla="*/ 170 h 176"/>
                  <a:gd name="T76" fmla="*/ 422 w 680"/>
                  <a:gd name="T77" fmla="*/ 172 h 176"/>
                  <a:gd name="T78" fmla="*/ 391 w 680"/>
                  <a:gd name="T79" fmla="*/ 166 h 176"/>
                  <a:gd name="T80" fmla="*/ 360 w 680"/>
                  <a:gd name="T81" fmla="*/ 161 h 176"/>
                  <a:gd name="T82" fmla="*/ 328 w 680"/>
                  <a:gd name="T83" fmla="*/ 155 h 176"/>
                  <a:gd name="T84" fmla="*/ 297 w 680"/>
                  <a:gd name="T85" fmla="*/ 148 h 176"/>
                  <a:gd name="T86" fmla="*/ 266 w 680"/>
                  <a:gd name="T87" fmla="*/ 142 h 176"/>
                  <a:gd name="T88" fmla="*/ 235 w 680"/>
                  <a:gd name="T89" fmla="*/ 136 h 176"/>
                  <a:gd name="T90" fmla="*/ 204 w 680"/>
                  <a:gd name="T91" fmla="*/ 131 h 176"/>
                  <a:gd name="T92" fmla="*/ 176 w 680"/>
                  <a:gd name="T93" fmla="*/ 124 h 176"/>
                  <a:gd name="T94" fmla="*/ 152 w 680"/>
                  <a:gd name="T95" fmla="*/ 118 h 176"/>
                  <a:gd name="T96" fmla="*/ 129 w 680"/>
                  <a:gd name="T97" fmla="*/ 111 h 176"/>
                  <a:gd name="T98" fmla="*/ 104 w 680"/>
                  <a:gd name="T99" fmla="*/ 105 h 176"/>
                  <a:gd name="T100" fmla="*/ 81 w 680"/>
                  <a:gd name="T101" fmla="*/ 98 h 176"/>
                  <a:gd name="T102" fmla="*/ 58 w 680"/>
                  <a:gd name="T103" fmla="*/ 93 h 176"/>
                  <a:gd name="T104" fmla="*/ 34 w 680"/>
                  <a:gd name="T105" fmla="*/ 86 h 176"/>
                  <a:gd name="T106" fmla="*/ 11 w 680"/>
                  <a:gd name="T107" fmla="*/ 8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0" h="176">
                    <a:moveTo>
                      <a:pt x="0" y="77"/>
                    </a:moveTo>
                    <a:lnTo>
                      <a:pt x="5" y="72"/>
                    </a:lnTo>
                    <a:lnTo>
                      <a:pt x="12" y="67"/>
                    </a:lnTo>
                    <a:lnTo>
                      <a:pt x="19" y="62"/>
                    </a:lnTo>
                    <a:lnTo>
                      <a:pt x="25" y="57"/>
                    </a:lnTo>
                    <a:lnTo>
                      <a:pt x="32" y="55"/>
                    </a:lnTo>
                    <a:lnTo>
                      <a:pt x="38" y="52"/>
                    </a:lnTo>
                    <a:lnTo>
                      <a:pt x="44" y="50"/>
                    </a:lnTo>
                    <a:lnTo>
                      <a:pt x="51" y="48"/>
                    </a:lnTo>
                    <a:lnTo>
                      <a:pt x="57" y="47"/>
                    </a:lnTo>
                    <a:lnTo>
                      <a:pt x="64" y="44"/>
                    </a:lnTo>
                    <a:lnTo>
                      <a:pt x="70" y="42"/>
                    </a:lnTo>
                    <a:lnTo>
                      <a:pt x="77" y="40"/>
                    </a:lnTo>
                    <a:lnTo>
                      <a:pt x="92" y="37"/>
                    </a:lnTo>
                    <a:lnTo>
                      <a:pt x="107" y="35"/>
                    </a:lnTo>
                    <a:lnTo>
                      <a:pt x="122" y="33"/>
                    </a:lnTo>
                    <a:lnTo>
                      <a:pt x="137" y="30"/>
                    </a:lnTo>
                    <a:lnTo>
                      <a:pt x="152" y="28"/>
                    </a:lnTo>
                    <a:lnTo>
                      <a:pt x="167" y="26"/>
                    </a:lnTo>
                    <a:lnTo>
                      <a:pt x="182" y="22"/>
                    </a:lnTo>
                    <a:lnTo>
                      <a:pt x="197" y="20"/>
                    </a:lnTo>
                    <a:lnTo>
                      <a:pt x="210" y="18"/>
                    </a:lnTo>
                    <a:lnTo>
                      <a:pt x="225" y="15"/>
                    </a:lnTo>
                    <a:lnTo>
                      <a:pt x="240" y="13"/>
                    </a:lnTo>
                    <a:lnTo>
                      <a:pt x="255" y="11"/>
                    </a:lnTo>
                    <a:lnTo>
                      <a:pt x="270" y="9"/>
                    </a:lnTo>
                    <a:lnTo>
                      <a:pt x="285" y="5"/>
                    </a:lnTo>
                    <a:lnTo>
                      <a:pt x="300" y="3"/>
                    </a:lnTo>
                    <a:lnTo>
                      <a:pt x="315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3" y="0"/>
                    </a:lnTo>
                    <a:lnTo>
                      <a:pt x="352" y="0"/>
                    </a:lnTo>
                    <a:lnTo>
                      <a:pt x="361" y="0"/>
                    </a:lnTo>
                    <a:lnTo>
                      <a:pt x="371" y="0"/>
                    </a:lnTo>
                    <a:lnTo>
                      <a:pt x="380" y="0"/>
                    </a:lnTo>
                    <a:lnTo>
                      <a:pt x="389" y="0"/>
                    </a:lnTo>
                    <a:lnTo>
                      <a:pt x="408" y="6"/>
                    </a:lnTo>
                    <a:lnTo>
                      <a:pt x="426" y="13"/>
                    </a:lnTo>
                    <a:lnTo>
                      <a:pt x="443" y="19"/>
                    </a:lnTo>
                    <a:lnTo>
                      <a:pt x="462" y="26"/>
                    </a:lnTo>
                    <a:lnTo>
                      <a:pt x="480" y="32"/>
                    </a:lnTo>
                    <a:lnTo>
                      <a:pt x="499" y="38"/>
                    </a:lnTo>
                    <a:lnTo>
                      <a:pt x="516" y="44"/>
                    </a:lnTo>
                    <a:lnTo>
                      <a:pt x="534" y="50"/>
                    </a:lnTo>
                    <a:lnTo>
                      <a:pt x="553" y="57"/>
                    </a:lnTo>
                    <a:lnTo>
                      <a:pt x="571" y="63"/>
                    </a:lnTo>
                    <a:lnTo>
                      <a:pt x="588" y="68"/>
                    </a:lnTo>
                    <a:lnTo>
                      <a:pt x="607" y="75"/>
                    </a:lnTo>
                    <a:lnTo>
                      <a:pt x="625" y="81"/>
                    </a:lnTo>
                    <a:lnTo>
                      <a:pt x="644" y="87"/>
                    </a:lnTo>
                    <a:lnTo>
                      <a:pt x="661" y="94"/>
                    </a:lnTo>
                    <a:lnTo>
                      <a:pt x="680" y="100"/>
                    </a:lnTo>
                    <a:lnTo>
                      <a:pt x="670" y="101"/>
                    </a:lnTo>
                    <a:lnTo>
                      <a:pt x="661" y="101"/>
                    </a:lnTo>
                    <a:lnTo>
                      <a:pt x="652" y="102"/>
                    </a:lnTo>
                    <a:lnTo>
                      <a:pt x="643" y="103"/>
                    </a:lnTo>
                    <a:lnTo>
                      <a:pt x="633" y="104"/>
                    </a:lnTo>
                    <a:lnTo>
                      <a:pt x="624" y="104"/>
                    </a:lnTo>
                    <a:lnTo>
                      <a:pt x="615" y="105"/>
                    </a:lnTo>
                    <a:lnTo>
                      <a:pt x="606" y="105"/>
                    </a:lnTo>
                    <a:lnTo>
                      <a:pt x="595" y="109"/>
                    </a:lnTo>
                    <a:lnTo>
                      <a:pt x="584" y="113"/>
                    </a:lnTo>
                    <a:lnTo>
                      <a:pt x="573" y="117"/>
                    </a:lnTo>
                    <a:lnTo>
                      <a:pt x="563" y="120"/>
                    </a:lnTo>
                    <a:lnTo>
                      <a:pt x="552" y="124"/>
                    </a:lnTo>
                    <a:lnTo>
                      <a:pt x="541" y="127"/>
                    </a:lnTo>
                    <a:lnTo>
                      <a:pt x="530" y="131"/>
                    </a:lnTo>
                    <a:lnTo>
                      <a:pt x="519" y="134"/>
                    </a:lnTo>
                    <a:lnTo>
                      <a:pt x="509" y="139"/>
                    </a:lnTo>
                    <a:lnTo>
                      <a:pt x="499" y="145"/>
                    </a:lnTo>
                    <a:lnTo>
                      <a:pt x="488" y="149"/>
                    </a:lnTo>
                    <a:lnTo>
                      <a:pt x="479" y="155"/>
                    </a:lnTo>
                    <a:lnTo>
                      <a:pt x="469" y="160"/>
                    </a:lnTo>
                    <a:lnTo>
                      <a:pt x="458" y="165"/>
                    </a:lnTo>
                    <a:lnTo>
                      <a:pt x="449" y="170"/>
                    </a:lnTo>
                    <a:lnTo>
                      <a:pt x="439" y="176"/>
                    </a:lnTo>
                    <a:lnTo>
                      <a:pt x="422" y="172"/>
                    </a:lnTo>
                    <a:lnTo>
                      <a:pt x="408" y="170"/>
                    </a:lnTo>
                    <a:lnTo>
                      <a:pt x="391" y="166"/>
                    </a:lnTo>
                    <a:lnTo>
                      <a:pt x="375" y="163"/>
                    </a:lnTo>
                    <a:lnTo>
                      <a:pt x="360" y="161"/>
                    </a:lnTo>
                    <a:lnTo>
                      <a:pt x="344" y="157"/>
                    </a:lnTo>
                    <a:lnTo>
                      <a:pt x="328" y="155"/>
                    </a:lnTo>
                    <a:lnTo>
                      <a:pt x="313" y="151"/>
                    </a:lnTo>
                    <a:lnTo>
                      <a:pt x="297" y="148"/>
                    </a:lnTo>
                    <a:lnTo>
                      <a:pt x="281" y="146"/>
                    </a:lnTo>
                    <a:lnTo>
                      <a:pt x="266" y="142"/>
                    </a:lnTo>
                    <a:lnTo>
                      <a:pt x="250" y="139"/>
                    </a:lnTo>
                    <a:lnTo>
                      <a:pt x="235" y="136"/>
                    </a:lnTo>
                    <a:lnTo>
                      <a:pt x="218" y="133"/>
                    </a:lnTo>
                    <a:lnTo>
                      <a:pt x="204" y="131"/>
                    </a:lnTo>
                    <a:lnTo>
                      <a:pt x="187" y="127"/>
                    </a:lnTo>
                    <a:lnTo>
                      <a:pt x="176" y="124"/>
                    </a:lnTo>
                    <a:lnTo>
                      <a:pt x="163" y="120"/>
                    </a:lnTo>
                    <a:lnTo>
                      <a:pt x="152" y="118"/>
                    </a:lnTo>
                    <a:lnTo>
                      <a:pt x="140" y="115"/>
                    </a:lnTo>
                    <a:lnTo>
                      <a:pt x="129" y="111"/>
                    </a:lnTo>
                    <a:lnTo>
                      <a:pt x="116" y="108"/>
                    </a:lnTo>
                    <a:lnTo>
                      <a:pt x="104" y="105"/>
                    </a:lnTo>
                    <a:lnTo>
                      <a:pt x="93" y="102"/>
                    </a:lnTo>
                    <a:lnTo>
                      <a:pt x="81" y="98"/>
                    </a:lnTo>
                    <a:lnTo>
                      <a:pt x="70" y="96"/>
                    </a:lnTo>
                    <a:lnTo>
                      <a:pt x="58" y="93"/>
                    </a:lnTo>
                    <a:lnTo>
                      <a:pt x="47" y="89"/>
                    </a:lnTo>
                    <a:lnTo>
                      <a:pt x="34" y="86"/>
                    </a:lnTo>
                    <a:lnTo>
                      <a:pt x="23" y="83"/>
                    </a:lnTo>
                    <a:lnTo>
                      <a:pt x="11" y="8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5715001" y="5103813"/>
                <a:ext cx="479425" cy="120650"/>
              </a:xfrm>
              <a:custGeom>
                <a:avLst/>
                <a:gdLst>
                  <a:gd name="T0" fmla="*/ 0 w 606"/>
                  <a:gd name="T1" fmla="*/ 72 h 154"/>
                  <a:gd name="T2" fmla="*/ 25 w 606"/>
                  <a:gd name="T3" fmla="*/ 53 h 154"/>
                  <a:gd name="T4" fmla="*/ 71 w 606"/>
                  <a:gd name="T5" fmla="*/ 40 h 154"/>
                  <a:gd name="T6" fmla="*/ 309 w 606"/>
                  <a:gd name="T7" fmla="*/ 0 h 154"/>
                  <a:gd name="T8" fmla="*/ 383 w 606"/>
                  <a:gd name="T9" fmla="*/ 0 h 154"/>
                  <a:gd name="T10" fmla="*/ 606 w 606"/>
                  <a:gd name="T11" fmla="*/ 78 h 154"/>
                  <a:gd name="T12" fmla="*/ 532 w 606"/>
                  <a:gd name="T13" fmla="*/ 83 h 154"/>
                  <a:gd name="T14" fmla="*/ 445 w 606"/>
                  <a:gd name="T15" fmla="*/ 112 h 154"/>
                  <a:gd name="T16" fmla="*/ 365 w 606"/>
                  <a:gd name="T17" fmla="*/ 154 h 154"/>
                  <a:gd name="T18" fmla="*/ 193 w 606"/>
                  <a:gd name="T19" fmla="*/ 121 h 154"/>
                  <a:gd name="T20" fmla="*/ 0 w 606"/>
                  <a:gd name="T21" fmla="*/ 7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6" h="154">
                    <a:moveTo>
                      <a:pt x="0" y="72"/>
                    </a:moveTo>
                    <a:lnTo>
                      <a:pt x="25" y="53"/>
                    </a:lnTo>
                    <a:lnTo>
                      <a:pt x="71" y="40"/>
                    </a:lnTo>
                    <a:lnTo>
                      <a:pt x="309" y="0"/>
                    </a:lnTo>
                    <a:lnTo>
                      <a:pt x="383" y="0"/>
                    </a:lnTo>
                    <a:lnTo>
                      <a:pt x="606" y="78"/>
                    </a:lnTo>
                    <a:lnTo>
                      <a:pt x="532" y="83"/>
                    </a:lnTo>
                    <a:lnTo>
                      <a:pt x="445" y="112"/>
                    </a:lnTo>
                    <a:lnTo>
                      <a:pt x="365" y="154"/>
                    </a:lnTo>
                    <a:lnTo>
                      <a:pt x="193" y="121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5784851" y="5049838"/>
                <a:ext cx="379413" cy="133350"/>
              </a:xfrm>
              <a:custGeom>
                <a:avLst/>
                <a:gdLst>
                  <a:gd name="T0" fmla="*/ 69 w 478"/>
                  <a:gd name="T1" fmla="*/ 1 h 169"/>
                  <a:gd name="T2" fmla="*/ 0 w 478"/>
                  <a:gd name="T3" fmla="*/ 25 h 169"/>
                  <a:gd name="T4" fmla="*/ 441 w 478"/>
                  <a:gd name="T5" fmla="*/ 169 h 169"/>
                  <a:gd name="T6" fmla="*/ 478 w 478"/>
                  <a:gd name="T7" fmla="*/ 163 h 169"/>
                  <a:gd name="T8" fmla="*/ 47 w 478"/>
                  <a:gd name="T9" fmla="*/ 26 h 169"/>
                  <a:gd name="T10" fmla="*/ 98 w 478"/>
                  <a:gd name="T11" fmla="*/ 7 h 169"/>
                  <a:gd name="T12" fmla="*/ 97 w 478"/>
                  <a:gd name="T13" fmla="*/ 7 h 169"/>
                  <a:gd name="T14" fmla="*/ 92 w 478"/>
                  <a:gd name="T15" fmla="*/ 6 h 169"/>
                  <a:gd name="T16" fmla="*/ 85 w 478"/>
                  <a:gd name="T17" fmla="*/ 4 h 169"/>
                  <a:gd name="T18" fmla="*/ 80 w 478"/>
                  <a:gd name="T19" fmla="*/ 3 h 169"/>
                  <a:gd name="T20" fmla="*/ 74 w 478"/>
                  <a:gd name="T21" fmla="*/ 0 h 169"/>
                  <a:gd name="T22" fmla="*/ 69 w 478"/>
                  <a:gd name="T23" fmla="*/ 0 h 169"/>
                  <a:gd name="T24" fmla="*/ 67 w 478"/>
                  <a:gd name="T25" fmla="*/ 0 h 169"/>
                  <a:gd name="T26" fmla="*/ 69 w 478"/>
                  <a:gd name="T27" fmla="*/ 1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8" h="169">
                    <a:moveTo>
                      <a:pt x="69" y="1"/>
                    </a:moveTo>
                    <a:lnTo>
                      <a:pt x="0" y="25"/>
                    </a:lnTo>
                    <a:lnTo>
                      <a:pt x="441" y="169"/>
                    </a:lnTo>
                    <a:lnTo>
                      <a:pt x="478" y="163"/>
                    </a:lnTo>
                    <a:lnTo>
                      <a:pt x="47" y="26"/>
                    </a:lnTo>
                    <a:lnTo>
                      <a:pt x="98" y="7"/>
                    </a:lnTo>
                    <a:lnTo>
                      <a:pt x="97" y="7"/>
                    </a:lnTo>
                    <a:lnTo>
                      <a:pt x="92" y="6"/>
                    </a:lnTo>
                    <a:lnTo>
                      <a:pt x="85" y="4"/>
                    </a:lnTo>
                    <a:lnTo>
                      <a:pt x="80" y="3"/>
                    </a:lnTo>
                    <a:lnTo>
                      <a:pt x="74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5200651" y="4948238"/>
                <a:ext cx="374650" cy="125412"/>
              </a:xfrm>
              <a:custGeom>
                <a:avLst/>
                <a:gdLst>
                  <a:gd name="T0" fmla="*/ 0 w 471"/>
                  <a:gd name="T1" fmla="*/ 140 h 157"/>
                  <a:gd name="T2" fmla="*/ 46 w 471"/>
                  <a:gd name="T3" fmla="*/ 82 h 157"/>
                  <a:gd name="T4" fmla="*/ 144 w 471"/>
                  <a:gd name="T5" fmla="*/ 48 h 157"/>
                  <a:gd name="T6" fmla="*/ 426 w 471"/>
                  <a:gd name="T7" fmla="*/ 0 h 157"/>
                  <a:gd name="T8" fmla="*/ 471 w 471"/>
                  <a:gd name="T9" fmla="*/ 12 h 157"/>
                  <a:gd name="T10" fmla="*/ 374 w 471"/>
                  <a:gd name="T11" fmla="*/ 25 h 157"/>
                  <a:gd name="T12" fmla="*/ 155 w 471"/>
                  <a:gd name="T13" fmla="*/ 59 h 157"/>
                  <a:gd name="T14" fmla="*/ 57 w 471"/>
                  <a:gd name="T15" fmla="*/ 94 h 157"/>
                  <a:gd name="T16" fmla="*/ 11 w 471"/>
                  <a:gd name="T17" fmla="*/ 157 h 157"/>
                  <a:gd name="T18" fmla="*/ 0 w 471"/>
                  <a:gd name="T19" fmla="*/ 14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1" h="157">
                    <a:moveTo>
                      <a:pt x="0" y="140"/>
                    </a:moveTo>
                    <a:lnTo>
                      <a:pt x="46" y="82"/>
                    </a:lnTo>
                    <a:lnTo>
                      <a:pt x="144" y="48"/>
                    </a:lnTo>
                    <a:lnTo>
                      <a:pt x="426" y="0"/>
                    </a:lnTo>
                    <a:lnTo>
                      <a:pt x="471" y="12"/>
                    </a:lnTo>
                    <a:lnTo>
                      <a:pt x="374" y="25"/>
                    </a:lnTo>
                    <a:lnTo>
                      <a:pt x="155" y="59"/>
                    </a:lnTo>
                    <a:lnTo>
                      <a:pt x="57" y="94"/>
                    </a:lnTo>
                    <a:lnTo>
                      <a:pt x="11" y="157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096" name="Freeform 30"/>
              <p:cNvSpPr>
                <a:spLocks/>
              </p:cNvSpPr>
              <p:nvPr/>
            </p:nvSpPr>
            <p:spPr bwMode="auto">
              <a:xfrm>
                <a:off x="5289551" y="4972050"/>
                <a:ext cx="352425" cy="123825"/>
              </a:xfrm>
              <a:custGeom>
                <a:avLst/>
                <a:gdLst>
                  <a:gd name="T0" fmla="*/ 0 w 445"/>
                  <a:gd name="T1" fmla="*/ 145 h 156"/>
                  <a:gd name="T2" fmla="*/ 40 w 445"/>
                  <a:gd name="T3" fmla="*/ 81 h 156"/>
                  <a:gd name="T4" fmla="*/ 138 w 445"/>
                  <a:gd name="T5" fmla="*/ 47 h 156"/>
                  <a:gd name="T6" fmla="*/ 407 w 445"/>
                  <a:gd name="T7" fmla="*/ 0 h 156"/>
                  <a:gd name="T8" fmla="*/ 445 w 445"/>
                  <a:gd name="T9" fmla="*/ 12 h 156"/>
                  <a:gd name="T10" fmla="*/ 367 w 445"/>
                  <a:gd name="T11" fmla="*/ 24 h 156"/>
                  <a:gd name="T12" fmla="*/ 149 w 445"/>
                  <a:gd name="T13" fmla="*/ 58 h 156"/>
                  <a:gd name="T14" fmla="*/ 51 w 445"/>
                  <a:gd name="T15" fmla="*/ 93 h 156"/>
                  <a:gd name="T16" fmla="*/ 17 w 445"/>
                  <a:gd name="T17" fmla="*/ 156 h 156"/>
                  <a:gd name="T18" fmla="*/ 0 w 445"/>
                  <a:gd name="T19" fmla="*/ 14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5" h="156">
                    <a:moveTo>
                      <a:pt x="0" y="145"/>
                    </a:moveTo>
                    <a:lnTo>
                      <a:pt x="40" y="81"/>
                    </a:lnTo>
                    <a:lnTo>
                      <a:pt x="138" y="47"/>
                    </a:lnTo>
                    <a:lnTo>
                      <a:pt x="407" y="0"/>
                    </a:lnTo>
                    <a:lnTo>
                      <a:pt x="445" y="12"/>
                    </a:lnTo>
                    <a:lnTo>
                      <a:pt x="367" y="24"/>
                    </a:lnTo>
                    <a:lnTo>
                      <a:pt x="149" y="58"/>
                    </a:lnTo>
                    <a:lnTo>
                      <a:pt x="51" y="93"/>
                    </a:lnTo>
                    <a:lnTo>
                      <a:pt x="17" y="156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097" name="Freeform 31"/>
              <p:cNvSpPr>
                <a:spLocks/>
              </p:cNvSpPr>
              <p:nvPr/>
            </p:nvSpPr>
            <p:spPr bwMode="auto">
              <a:xfrm>
                <a:off x="5434013" y="5013325"/>
                <a:ext cx="317500" cy="119062"/>
              </a:xfrm>
              <a:custGeom>
                <a:avLst/>
                <a:gdLst>
                  <a:gd name="T0" fmla="*/ 0 w 400"/>
                  <a:gd name="T1" fmla="*/ 139 h 150"/>
                  <a:gd name="T2" fmla="*/ 29 w 400"/>
                  <a:gd name="T3" fmla="*/ 75 h 150"/>
                  <a:gd name="T4" fmla="*/ 137 w 400"/>
                  <a:gd name="T5" fmla="*/ 41 h 150"/>
                  <a:gd name="T6" fmla="*/ 382 w 400"/>
                  <a:gd name="T7" fmla="*/ 0 h 150"/>
                  <a:gd name="T8" fmla="*/ 400 w 400"/>
                  <a:gd name="T9" fmla="*/ 6 h 150"/>
                  <a:gd name="T10" fmla="*/ 365 w 400"/>
                  <a:gd name="T11" fmla="*/ 18 h 150"/>
                  <a:gd name="T12" fmla="*/ 148 w 400"/>
                  <a:gd name="T13" fmla="*/ 52 h 150"/>
                  <a:gd name="T14" fmla="*/ 52 w 400"/>
                  <a:gd name="T15" fmla="*/ 87 h 150"/>
                  <a:gd name="T16" fmla="*/ 17 w 400"/>
                  <a:gd name="T17" fmla="*/ 150 h 150"/>
                  <a:gd name="T18" fmla="*/ 0 w 400"/>
                  <a:gd name="T19" fmla="*/ 13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0" h="150">
                    <a:moveTo>
                      <a:pt x="0" y="139"/>
                    </a:moveTo>
                    <a:lnTo>
                      <a:pt x="29" y="75"/>
                    </a:lnTo>
                    <a:lnTo>
                      <a:pt x="137" y="41"/>
                    </a:lnTo>
                    <a:lnTo>
                      <a:pt x="382" y="0"/>
                    </a:lnTo>
                    <a:lnTo>
                      <a:pt x="400" y="6"/>
                    </a:lnTo>
                    <a:lnTo>
                      <a:pt x="365" y="18"/>
                    </a:lnTo>
                    <a:lnTo>
                      <a:pt x="148" y="52"/>
                    </a:lnTo>
                    <a:lnTo>
                      <a:pt x="52" y="87"/>
                    </a:lnTo>
                    <a:lnTo>
                      <a:pt x="17" y="150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099" name="Freeform 32"/>
              <p:cNvSpPr>
                <a:spLocks/>
              </p:cNvSpPr>
              <p:nvPr/>
            </p:nvSpPr>
            <p:spPr bwMode="auto">
              <a:xfrm>
                <a:off x="5114926" y="4967288"/>
                <a:ext cx="957263" cy="239712"/>
              </a:xfrm>
              <a:custGeom>
                <a:avLst/>
                <a:gdLst>
                  <a:gd name="T0" fmla="*/ 104 w 1207"/>
                  <a:gd name="T1" fmla="*/ 11 h 301"/>
                  <a:gd name="T2" fmla="*/ 581 w 1207"/>
                  <a:gd name="T3" fmla="*/ 138 h 301"/>
                  <a:gd name="T4" fmla="*/ 1189 w 1207"/>
                  <a:gd name="T5" fmla="*/ 288 h 301"/>
                  <a:gd name="T6" fmla="*/ 1207 w 1207"/>
                  <a:gd name="T7" fmla="*/ 301 h 301"/>
                  <a:gd name="T8" fmla="*/ 1167 w 1207"/>
                  <a:gd name="T9" fmla="*/ 301 h 301"/>
                  <a:gd name="T10" fmla="*/ 570 w 1207"/>
                  <a:gd name="T11" fmla="*/ 155 h 301"/>
                  <a:gd name="T12" fmla="*/ 0 w 1207"/>
                  <a:gd name="T13" fmla="*/ 0 h 301"/>
                  <a:gd name="T14" fmla="*/ 5 w 1207"/>
                  <a:gd name="T15" fmla="*/ 0 h 301"/>
                  <a:gd name="T16" fmla="*/ 16 w 1207"/>
                  <a:gd name="T17" fmla="*/ 1 h 301"/>
                  <a:gd name="T18" fmla="*/ 31 w 1207"/>
                  <a:gd name="T19" fmla="*/ 2 h 301"/>
                  <a:gd name="T20" fmla="*/ 51 w 1207"/>
                  <a:gd name="T21" fmla="*/ 3 h 301"/>
                  <a:gd name="T22" fmla="*/ 70 w 1207"/>
                  <a:gd name="T23" fmla="*/ 5 h 301"/>
                  <a:gd name="T24" fmla="*/ 86 w 1207"/>
                  <a:gd name="T25" fmla="*/ 7 h 301"/>
                  <a:gd name="T26" fmla="*/ 98 w 1207"/>
                  <a:gd name="T27" fmla="*/ 9 h 301"/>
                  <a:gd name="T28" fmla="*/ 104 w 1207"/>
                  <a:gd name="T29" fmla="*/ 1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07" h="301">
                    <a:moveTo>
                      <a:pt x="104" y="11"/>
                    </a:moveTo>
                    <a:lnTo>
                      <a:pt x="581" y="138"/>
                    </a:lnTo>
                    <a:lnTo>
                      <a:pt x="1189" y="288"/>
                    </a:lnTo>
                    <a:lnTo>
                      <a:pt x="1207" y="301"/>
                    </a:lnTo>
                    <a:lnTo>
                      <a:pt x="1167" y="301"/>
                    </a:lnTo>
                    <a:lnTo>
                      <a:pt x="570" y="15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6" y="1"/>
                    </a:lnTo>
                    <a:lnTo>
                      <a:pt x="31" y="2"/>
                    </a:lnTo>
                    <a:lnTo>
                      <a:pt x="51" y="3"/>
                    </a:lnTo>
                    <a:lnTo>
                      <a:pt x="70" y="5"/>
                    </a:lnTo>
                    <a:lnTo>
                      <a:pt x="86" y="7"/>
                    </a:lnTo>
                    <a:lnTo>
                      <a:pt x="98" y="9"/>
                    </a:lnTo>
                    <a:lnTo>
                      <a:pt x="104" y="1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00" name="Freeform 33"/>
              <p:cNvSpPr>
                <a:spLocks/>
              </p:cNvSpPr>
              <p:nvPr/>
            </p:nvSpPr>
            <p:spPr bwMode="auto">
              <a:xfrm>
                <a:off x="4964113" y="4886325"/>
                <a:ext cx="190500" cy="90487"/>
              </a:xfrm>
              <a:custGeom>
                <a:avLst/>
                <a:gdLst>
                  <a:gd name="T0" fmla="*/ 0 w 240"/>
                  <a:gd name="T1" fmla="*/ 46 h 114"/>
                  <a:gd name="T2" fmla="*/ 240 w 240"/>
                  <a:gd name="T3" fmla="*/ 0 h 114"/>
                  <a:gd name="T4" fmla="*/ 235 w 240"/>
                  <a:gd name="T5" fmla="*/ 64 h 114"/>
                  <a:gd name="T6" fmla="*/ 0 w 240"/>
                  <a:gd name="T7" fmla="*/ 114 h 114"/>
                  <a:gd name="T8" fmla="*/ 0 w 240"/>
                  <a:gd name="T9" fmla="*/ 4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14">
                    <a:moveTo>
                      <a:pt x="0" y="46"/>
                    </a:moveTo>
                    <a:lnTo>
                      <a:pt x="240" y="0"/>
                    </a:lnTo>
                    <a:lnTo>
                      <a:pt x="235" y="64"/>
                    </a:lnTo>
                    <a:lnTo>
                      <a:pt x="0" y="114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01" name="Freeform 34"/>
              <p:cNvSpPr>
                <a:spLocks/>
              </p:cNvSpPr>
              <p:nvPr/>
            </p:nvSpPr>
            <p:spPr bwMode="auto">
              <a:xfrm>
                <a:off x="4941888" y="4954588"/>
                <a:ext cx="207963" cy="107950"/>
              </a:xfrm>
              <a:custGeom>
                <a:avLst/>
                <a:gdLst>
                  <a:gd name="T0" fmla="*/ 261 w 261"/>
                  <a:gd name="T1" fmla="*/ 0 h 138"/>
                  <a:gd name="T2" fmla="*/ 244 w 261"/>
                  <a:gd name="T3" fmla="*/ 41 h 138"/>
                  <a:gd name="T4" fmla="*/ 205 w 261"/>
                  <a:gd name="T5" fmla="*/ 93 h 138"/>
                  <a:gd name="T6" fmla="*/ 0 w 261"/>
                  <a:gd name="T7" fmla="*/ 138 h 138"/>
                  <a:gd name="T8" fmla="*/ 34 w 261"/>
                  <a:gd name="T9" fmla="*/ 58 h 138"/>
                  <a:gd name="T10" fmla="*/ 261 w 261"/>
                  <a:gd name="T11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1" h="138">
                    <a:moveTo>
                      <a:pt x="261" y="0"/>
                    </a:moveTo>
                    <a:lnTo>
                      <a:pt x="244" y="41"/>
                    </a:lnTo>
                    <a:lnTo>
                      <a:pt x="205" y="93"/>
                    </a:lnTo>
                    <a:lnTo>
                      <a:pt x="0" y="138"/>
                    </a:lnTo>
                    <a:lnTo>
                      <a:pt x="34" y="58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02" name="Freeform 35"/>
              <p:cNvSpPr>
                <a:spLocks/>
              </p:cNvSpPr>
              <p:nvPr/>
            </p:nvSpPr>
            <p:spPr bwMode="auto">
              <a:xfrm>
                <a:off x="4716463" y="4886325"/>
                <a:ext cx="180975" cy="150812"/>
              </a:xfrm>
              <a:custGeom>
                <a:avLst/>
                <a:gdLst>
                  <a:gd name="T0" fmla="*/ 0 w 227"/>
                  <a:gd name="T1" fmla="*/ 143 h 189"/>
                  <a:gd name="T2" fmla="*/ 68 w 227"/>
                  <a:gd name="T3" fmla="*/ 69 h 189"/>
                  <a:gd name="T4" fmla="*/ 142 w 227"/>
                  <a:gd name="T5" fmla="*/ 0 h 189"/>
                  <a:gd name="T6" fmla="*/ 192 w 227"/>
                  <a:gd name="T7" fmla="*/ 23 h 189"/>
                  <a:gd name="T8" fmla="*/ 227 w 227"/>
                  <a:gd name="T9" fmla="*/ 80 h 189"/>
                  <a:gd name="T10" fmla="*/ 227 w 227"/>
                  <a:gd name="T11" fmla="*/ 137 h 189"/>
                  <a:gd name="T12" fmla="*/ 198 w 227"/>
                  <a:gd name="T13" fmla="*/ 189 h 189"/>
                  <a:gd name="T14" fmla="*/ 62 w 227"/>
                  <a:gd name="T15" fmla="*/ 178 h 189"/>
                  <a:gd name="T16" fmla="*/ 60 w 227"/>
                  <a:gd name="T17" fmla="*/ 175 h 189"/>
                  <a:gd name="T18" fmla="*/ 54 w 227"/>
                  <a:gd name="T19" fmla="*/ 170 h 189"/>
                  <a:gd name="T20" fmla="*/ 46 w 227"/>
                  <a:gd name="T21" fmla="*/ 163 h 189"/>
                  <a:gd name="T22" fmla="*/ 36 w 227"/>
                  <a:gd name="T23" fmla="*/ 153 h 189"/>
                  <a:gd name="T24" fmla="*/ 24 w 227"/>
                  <a:gd name="T25" fmla="*/ 147 h 189"/>
                  <a:gd name="T26" fmla="*/ 15 w 227"/>
                  <a:gd name="T27" fmla="*/ 141 h 189"/>
                  <a:gd name="T28" fmla="*/ 6 w 227"/>
                  <a:gd name="T29" fmla="*/ 140 h 189"/>
                  <a:gd name="T30" fmla="*/ 0 w 227"/>
                  <a:gd name="T31" fmla="*/ 143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7" h="189">
                    <a:moveTo>
                      <a:pt x="0" y="143"/>
                    </a:moveTo>
                    <a:lnTo>
                      <a:pt x="68" y="69"/>
                    </a:lnTo>
                    <a:lnTo>
                      <a:pt x="142" y="0"/>
                    </a:lnTo>
                    <a:lnTo>
                      <a:pt x="192" y="23"/>
                    </a:lnTo>
                    <a:lnTo>
                      <a:pt x="227" y="80"/>
                    </a:lnTo>
                    <a:lnTo>
                      <a:pt x="227" y="137"/>
                    </a:lnTo>
                    <a:lnTo>
                      <a:pt x="198" y="189"/>
                    </a:lnTo>
                    <a:lnTo>
                      <a:pt x="62" y="178"/>
                    </a:lnTo>
                    <a:lnTo>
                      <a:pt x="60" y="175"/>
                    </a:lnTo>
                    <a:lnTo>
                      <a:pt x="54" y="170"/>
                    </a:lnTo>
                    <a:lnTo>
                      <a:pt x="46" y="163"/>
                    </a:lnTo>
                    <a:lnTo>
                      <a:pt x="36" y="153"/>
                    </a:lnTo>
                    <a:lnTo>
                      <a:pt x="24" y="147"/>
                    </a:lnTo>
                    <a:lnTo>
                      <a:pt x="15" y="141"/>
                    </a:lnTo>
                    <a:lnTo>
                      <a:pt x="6" y="140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03" name="Freeform 36"/>
              <p:cNvSpPr>
                <a:spLocks/>
              </p:cNvSpPr>
              <p:nvPr/>
            </p:nvSpPr>
            <p:spPr bwMode="auto">
              <a:xfrm>
                <a:off x="4716463" y="4894263"/>
                <a:ext cx="179388" cy="136525"/>
              </a:xfrm>
              <a:custGeom>
                <a:avLst/>
                <a:gdLst>
                  <a:gd name="T0" fmla="*/ 0 w 226"/>
                  <a:gd name="T1" fmla="*/ 135 h 173"/>
                  <a:gd name="T2" fmla="*/ 8 w 226"/>
                  <a:gd name="T3" fmla="*/ 126 h 173"/>
                  <a:gd name="T4" fmla="*/ 17 w 226"/>
                  <a:gd name="T5" fmla="*/ 117 h 173"/>
                  <a:gd name="T6" fmla="*/ 25 w 226"/>
                  <a:gd name="T7" fmla="*/ 109 h 173"/>
                  <a:gd name="T8" fmla="*/ 35 w 226"/>
                  <a:gd name="T9" fmla="*/ 99 h 173"/>
                  <a:gd name="T10" fmla="*/ 43 w 226"/>
                  <a:gd name="T11" fmla="*/ 91 h 173"/>
                  <a:gd name="T12" fmla="*/ 51 w 226"/>
                  <a:gd name="T13" fmla="*/ 82 h 173"/>
                  <a:gd name="T14" fmla="*/ 60 w 226"/>
                  <a:gd name="T15" fmla="*/ 74 h 173"/>
                  <a:gd name="T16" fmla="*/ 68 w 226"/>
                  <a:gd name="T17" fmla="*/ 65 h 173"/>
                  <a:gd name="T18" fmla="*/ 77 w 226"/>
                  <a:gd name="T19" fmla="*/ 57 h 173"/>
                  <a:gd name="T20" fmla="*/ 88 w 226"/>
                  <a:gd name="T21" fmla="*/ 49 h 173"/>
                  <a:gd name="T22" fmla="*/ 97 w 226"/>
                  <a:gd name="T23" fmla="*/ 41 h 173"/>
                  <a:gd name="T24" fmla="*/ 106 w 226"/>
                  <a:gd name="T25" fmla="*/ 33 h 173"/>
                  <a:gd name="T26" fmla="*/ 115 w 226"/>
                  <a:gd name="T27" fmla="*/ 25 h 173"/>
                  <a:gd name="T28" fmla="*/ 126 w 226"/>
                  <a:gd name="T29" fmla="*/ 16 h 173"/>
                  <a:gd name="T30" fmla="*/ 135 w 226"/>
                  <a:gd name="T31" fmla="*/ 8 h 173"/>
                  <a:gd name="T32" fmla="*/ 144 w 226"/>
                  <a:gd name="T33" fmla="*/ 0 h 173"/>
                  <a:gd name="T34" fmla="*/ 150 w 226"/>
                  <a:gd name="T35" fmla="*/ 3 h 173"/>
                  <a:gd name="T36" fmla="*/ 157 w 226"/>
                  <a:gd name="T37" fmla="*/ 5 h 173"/>
                  <a:gd name="T38" fmla="*/ 163 w 226"/>
                  <a:gd name="T39" fmla="*/ 7 h 173"/>
                  <a:gd name="T40" fmla="*/ 169 w 226"/>
                  <a:gd name="T41" fmla="*/ 10 h 173"/>
                  <a:gd name="T42" fmla="*/ 175 w 226"/>
                  <a:gd name="T43" fmla="*/ 12 h 173"/>
                  <a:gd name="T44" fmla="*/ 181 w 226"/>
                  <a:gd name="T45" fmla="*/ 15 h 173"/>
                  <a:gd name="T46" fmla="*/ 188 w 226"/>
                  <a:gd name="T47" fmla="*/ 18 h 173"/>
                  <a:gd name="T48" fmla="*/ 194 w 226"/>
                  <a:gd name="T49" fmla="*/ 20 h 173"/>
                  <a:gd name="T50" fmla="*/ 202 w 226"/>
                  <a:gd name="T51" fmla="*/ 33 h 173"/>
                  <a:gd name="T52" fmla="*/ 210 w 226"/>
                  <a:gd name="T53" fmla="*/ 46 h 173"/>
                  <a:gd name="T54" fmla="*/ 218 w 226"/>
                  <a:gd name="T55" fmla="*/ 59 h 173"/>
                  <a:gd name="T56" fmla="*/ 226 w 226"/>
                  <a:gd name="T57" fmla="*/ 73 h 173"/>
                  <a:gd name="T58" fmla="*/ 226 w 226"/>
                  <a:gd name="T59" fmla="*/ 86 h 173"/>
                  <a:gd name="T60" fmla="*/ 226 w 226"/>
                  <a:gd name="T61" fmla="*/ 99 h 173"/>
                  <a:gd name="T62" fmla="*/ 226 w 226"/>
                  <a:gd name="T63" fmla="*/ 112 h 173"/>
                  <a:gd name="T64" fmla="*/ 226 w 226"/>
                  <a:gd name="T65" fmla="*/ 126 h 173"/>
                  <a:gd name="T66" fmla="*/ 219 w 226"/>
                  <a:gd name="T67" fmla="*/ 138 h 173"/>
                  <a:gd name="T68" fmla="*/ 212 w 226"/>
                  <a:gd name="T69" fmla="*/ 150 h 173"/>
                  <a:gd name="T70" fmla="*/ 205 w 226"/>
                  <a:gd name="T71" fmla="*/ 162 h 173"/>
                  <a:gd name="T72" fmla="*/ 198 w 226"/>
                  <a:gd name="T73" fmla="*/ 173 h 173"/>
                  <a:gd name="T74" fmla="*/ 181 w 226"/>
                  <a:gd name="T75" fmla="*/ 172 h 173"/>
                  <a:gd name="T76" fmla="*/ 165 w 226"/>
                  <a:gd name="T77" fmla="*/ 171 h 173"/>
                  <a:gd name="T78" fmla="*/ 148 w 226"/>
                  <a:gd name="T79" fmla="*/ 170 h 173"/>
                  <a:gd name="T80" fmla="*/ 130 w 226"/>
                  <a:gd name="T81" fmla="*/ 169 h 173"/>
                  <a:gd name="T82" fmla="*/ 114 w 226"/>
                  <a:gd name="T83" fmla="*/ 169 h 173"/>
                  <a:gd name="T84" fmla="*/ 97 w 226"/>
                  <a:gd name="T85" fmla="*/ 167 h 173"/>
                  <a:gd name="T86" fmla="*/ 80 w 226"/>
                  <a:gd name="T87" fmla="*/ 166 h 173"/>
                  <a:gd name="T88" fmla="*/ 62 w 226"/>
                  <a:gd name="T89" fmla="*/ 165 h 173"/>
                  <a:gd name="T90" fmla="*/ 60 w 226"/>
                  <a:gd name="T91" fmla="*/ 163 h 173"/>
                  <a:gd name="T92" fmla="*/ 54 w 226"/>
                  <a:gd name="T93" fmla="*/ 158 h 173"/>
                  <a:gd name="T94" fmla="*/ 46 w 226"/>
                  <a:gd name="T95" fmla="*/ 151 h 173"/>
                  <a:gd name="T96" fmla="*/ 36 w 226"/>
                  <a:gd name="T97" fmla="*/ 144 h 173"/>
                  <a:gd name="T98" fmla="*/ 24 w 226"/>
                  <a:gd name="T99" fmla="*/ 138 h 173"/>
                  <a:gd name="T100" fmla="*/ 15 w 226"/>
                  <a:gd name="T101" fmla="*/ 133 h 173"/>
                  <a:gd name="T102" fmla="*/ 6 w 226"/>
                  <a:gd name="T103" fmla="*/ 132 h 173"/>
                  <a:gd name="T104" fmla="*/ 0 w 226"/>
                  <a:gd name="T105" fmla="*/ 135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6" h="173">
                    <a:moveTo>
                      <a:pt x="0" y="135"/>
                    </a:moveTo>
                    <a:lnTo>
                      <a:pt x="8" y="126"/>
                    </a:lnTo>
                    <a:lnTo>
                      <a:pt x="17" y="117"/>
                    </a:lnTo>
                    <a:lnTo>
                      <a:pt x="25" y="109"/>
                    </a:lnTo>
                    <a:lnTo>
                      <a:pt x="35" y="99"/>
                    </a:lnTo>
                    <a:lnTo>
                      <a:pt x="43" y="91"/>
                    </a:lnTo>
                    <a:lnTo>
                      <a:pt x="51" y="82"/>
                    </a:lnTo>
                    <a:lnTo>
                      <a:pt x="60" y="74"/>
                    </a:lnTo>
                    <a:lnTo>
                      <a:pt x="68" y="65"/>
                    </a:lnTo>
                    <a:lnTo>
                      <a:pt x="77" y="57"/>
                    </a:lnTo>
                    <a:lnTo>
                      <a:pt x="88" y="49"/>
                    </a:lnTo>
                    <a:lnTo>
                      <a:pt x="97" y="41"/>
                    </a:lnTo>
                    <a:lnTo>
                      <a:pt x="106" y="33"/>
                    </a:lnTo>
                    <a:lnTo>
                      <a:pt x="115" y="25"/>
                    </a:lnTo>
                    <a:lnTo>
                      <a:pt x="126" y="16"/>
                    </a:lnTo>
                    <a:lnTo>
                      <a:pt x="135" y="8"/>
                    </a:lnTo>
                    <a:lnTo>
                      <a:pt x="144" y="0"/>
                    </a:lnTo>
                    <a:lnTo>
                      <a:pt x="150" y="3"/>
                    </a:lnTo>
                    <a:lnTo>
                      <a:pt x="157" y="5"/>
                    </a:lnTo>
                    <a:lnTo>
                      <a:pt x="163" y="7"/>
                    </a:lnTo>
                    <a:lnTo>
                      <a:pt x="169" y="10"/>
                    </a:lnTo>
                    <a:lnTo>
                      <a:pt x="175" y="12"/>
                    </a:lnTo>
                    <a:lnTo>
                      <a:pt x="181" y="15"/>
                    </a:lnTo>
                    <a:lnTo>
                      <a:pt x="188" y="18"/>
                    </a:lnTo>
                    <a:lnTo>
                      <a:pt x="194" y="20"/>
                    </a:lnTo>
                    <a:lnTo>
                      <a:pt x="202" y="33"/>
                    </a:lnTo>
                    <a:lnTo>
                      <a:pt x="210" y="46"/>
                    </a:lnTo>
                    <a:lnTo>
                      <a:pt x="218" y="59"/>
                    </a:lnTo>
                    <a:lnTo>
                      <a:pt x="226" y="73"/>
                    </a:lnTo>
                    <a:lnTo>
                      <a:pt x="226" y="86"/>
                    </a:lnTo>
                    <a:lnTo>
                      <a:pt x="226" y="99"/>
                    </a:lnTo>
                    <a:lnTo>
                      <a:pt x="226" y="112"/>
                    </a:lnTo>
                    <a:lnTo>
                      <a:pt x="226" y="126"/>
                    </a:lnTo>
                    <a:lnTo>
                      <a:pt x="219" y="138"/>
                    </a:lnTo>
                    <a:lnTo>
                      <a:pt x="212" y="150"/>
                    </a:lnTo>
                    <a:lnTo>
                      <a:pt x="205" y="162"/>
                    </a:lnTo>
                    <a:lnTo>
                      <a:pt x="198" y="173"/>
                    </a:lnTo>
                    <a:lnTo>
                      <a:pt x="181" y="172"/>
                    </a:lnTo>
                    <a:lnTo>
                      <a:pt x="165" y="171"/>
                    </a:lnTo>
                    <a:lnTo>
                      <a:pt x="148" y="170"/>
                    </a:lnTo>
                    <a:lnTo>
                      <a:pt x="130" y="169"/>
                    </a:lnTo>
                    <a:lnTo>
                      <a:pt x="114" y="169"/>
                    </a:lnTo>
                    <a:lnTo>
                      <a:pt x="97" y="167"/>
                    </a:lnTo>
                    <a:lnTo>
                      <a:pt x="80" y="166"/>
                    </a:lnTo>
                    <a:lnTo>
                      <a:pt x="62" y="165"/>
                    </a:lnTo>
                    <a:lnTo>
                      <a:pt x="60" y="163"/>
                    </a:lnTo>
                    <a:lnTo>
                      <a:pt x="54" y="158"/>
                    </a:lnTo>
                    <a:lnTo>
                      <a:pt x="46" y="151"/>
                    </a:lnTo>
                    <a:lnTo>
                      <a:pt x="36" y="144"/>
                    </a:lnTo>
                    <a:lnTo>
                      <a:pt x="24" y="138"/>
                    </a:lnTo>
                    <a:lnTo>
                      <a:pt x="15" y="133"/>
                    </a:lnTo>
                    <a:lnTo>
                      <a:pt x="6" y="132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04" name="Freeform 37"/>
              <p:cNvSpPr>
                <a:spLocks/>
              </p:cNvSpPr>
              <p:nvPr/>
            </p:nvSpPr>
            <p:spPr bwMode="auto">
              <a:xfrm>
                <a:off x="4716463" y="4900613"/>
                <a:ext cx="179388" cy="125412"/>
              </a:xfrm>
              <a:custGeom>
                <a:avLst/>
                <a:gdLst>
                  <a:gd name="T0" fmla="*/ 0 w 226"/>
                  <a:gd name="T1" fmla="*/ 128 h 159"/>
                  <a:gd name="T2" fmla="*/ 8 w 226"/>
                  <a:gd name="T3" fmla="*/ 120 h 159"/>
                  <a:gd name="T4" fmla="*/ 17 w 226"/>
                  <a:gd name="T5" fmla="*/ 111 h 159"/>
                  <a:gd name="T6" fmla="*/ 25 w 226"/>
                  <a:gd name="T7" fmla="*/ 103 h 159"/>
                  <a:gd name="T8" fmla="*/ 35 w 226"/>
                  <a:gd name="T9" fmla="*/ 95 h 159"/>
                  <a:gd name="T10" fmla="*/ 43 w 226"/>
                  <a:gd name="T11" fmla="*/ 86 h 159"/>
                  <a:gd name="T12" fmla="*/ 51 w 226"/>
                  <a:gd name="T13" fmla="*/ 78 h 159"/>
                  <a:gd name="T14" fmla="*/ 60 w 226"/>
                  <a:gd name="T15" fmla="*/ 70 h 159"/>
                  <a:gd name="T16" fmla="*/ 68 w 226"/>
                  <a:gd name="T17" fmla="*/ 61 h 159"/>
                  <a:gd name="T18" fmla="*/ 77 w 226"/>
                  <a:gd name="T19" fmla="*/ 55 h 159"/>
                  <a:gd name="T20" fmla="*/ 88 w 226"/>
                  <a:gd name="T21" fmla="*/ 47 h 159"/>
                  <a:gd name="T22" fmla="*/ 97 w 226"/>
                  <a:gd name="T23" fmla="*/ 40 h 159"/>
                  <a:gd name="T24" fmla="*/ 107 w 226"/>
                  <a:gd name="T25" fmla="*/ 32 h 159"/>
                  <a:gd name="T26" fmla="*/ 116 w 226"/>
                  <a:gd name="T27" fmla="*/ 23 h 159"/>
                  <a:gd name="T28" fmla="*/ 126 w 226"/>
                  <a:gd name="T29" fmla="*/ 15 h 159"/>
                  <a:gd name="T30" fmla="*/ 136 w 226"/>
                  <a:gd name="T31" fmla="*/ 8 h 159"/>
                  <a:gd name="T32" fmla="*/ 145 w 226"/>
                  <a:gd name="T33" fmla="*/ 0 h 159"/>
                  <a:gd name="T34" fmla="*/ 151 w 226"/>
                  <a:gd name="T35" fmla="*/ 3 h 159"/>
                  <a:gd name="T36" fmla="*/ 158 w 226"/>
                  <a:gd name="T37" fmla="*/ 5 h 159"/>
                  <a:gd name="T38" fmla="*/ 164 w 226"/>
                  <a:gd name="T39" fmla="*/ 7 h 159"/>
                  <a:gd name="T40" fmla="*/ 169 w 226"/>
                  <a:gd name="T41" fmla="*/ 8 h 159"/>
                  <a:gd name="T42" fmla="*/ 175 w 226"/>
                  <a:gd name="T43" fmla="*/ 11 h 159"/>
                  <a:gd name="T44" fmla="*/ 182 w 226"/>
                  <a:gd name="T45" fmla="*/ 13 h 159"/>
                  <a:gd name="T46" fmla="*/ 188 w 226"/>
                  <a:gd name="T47" fmla="*/ 15 h 159"/>
                  <a:gd name="T48" fmla="*/ 195 w 226"/>
                  <a:gd name="T49" fmla="*/ 18 h 159"/>
                  <a:gd name="T50" fmla="*/ 203 w 226"/>
                  <a:gd name="T51" fmla="*/ 29 h 159"/>
                  <a:gd name="T52" fmla="*/ 211 w 226"/>
                  <a:gd name="T53" fmla="*/ 42 h 159"/>
                  <a:gd name="T54" fmla="*/ 218 w 226"/>
                  <a:gd name="T55" fmla="*/ 53 h 159"/>
                  <a:gd name="T56" fmla="*/ 226 w 226"/>
                  <a:gd name="T57" fmla="*/ 66 h 159"/>
                  <a:gd name="T58" fmla="*/ 226 w 226"/>
                  <a:gd name="T59" fmla="*/ 79 h 159"/>
                  <a:gd name="T60" fmla="*/ 226 w 226"/>
                  <a:gd name="T61" fmla="*/ 90 h 159"/>
                  <a:gd name="T62" fmla="*/ 226 w 226"/>
                  <a:gd name="T63" fmla="*/ 103 h 159"/>
                  <a:gd name="T64" fmla="*/ 226 w 226"/>
                  <a:gd name="T65" fmla="*/ 116 h 159"/>
                  <a:gd name="T66" fmla="*/ 219 w 226"/>
                  <a:gd name="T67" fmla="*/ 127 h 159"/>
                  <a:gd name="T68" fmla="*/ 212 w 226"/>
                  <a:gd name="T69" fmla="*/ 138 h 159"/>
                  <a:gd name="T70" fmla="*/ 205 w 226"/>
                  <a:gd name="T71" fmla="*/ 148 h 159"/>
                  <a:gd name="T72" fmla="*/ 198 w 226"/>
                  <a:gd name="T73" fmla="*/ 159 h 159"/>
                  <a:gd name="T74" fmla="*/ 181 w 226"/>
                  <a:gd name="T75" fmla="*/ 158 h 159"/>
                  <a:gd name="T76" fmla="*/ 165 w 226"/>
                  <a:gd name="T77" fmla="*/ 158 h 159"/>
                  <a:gd name="T78" fmla="*/ 148 w 226"/>
                  <a:gd name="T79" fmla="*/ 157 h 159"/>
                  <a:gd name="T80" fmla="*/ 130 w 226"/>
                  <a:gd name="T81" fmla="*/ 156 h 159"/>
                  <a:gd name="T82" fmla="*/ 113 w 226"/>
                  <a:gd name="T83" fmla="*/ 156 h 159"/>
                  <a:gd name="T84" fmla="*/ 96 w 226"/>
                  <a:gd name="T85" fmla="*/ 155 h 159"/>
                  <a:gd name="T86" fmla="*/ 80 w 226"/>
                  <a:gd name="T87" fmla="*/ 155 h 159"/>
                  <a:gd name="T88" fmla="*/ 62 w 226"/>
                  <a:gd name="T89" fmla="*/ 154 h 159"/>
                  <a:gd name="T90" fmla="*/ 60 w 226"/>
                  <a:gd name="T91" fmla="*/ 153 h 159"/>
                  <a:gd name="T92" fmla="*/ 54 w 226"/>
                  <a:gd name="T93" fmla="*/ 148 h 159"/>
                  <a:gd name="T94" fmla="*/ 46 w 226"/>
                  <a:gd name="T95" fmla="*/ 142 h 159"/>
                  <a:gd name="T96" fmla="*/ 36 w 226"/>
                  <a:gd name="T97" fmla="*/ 135 h 159"/>
                  <a:gd name="T98" fmla="*/ 24 w 226"/>
                  <a:gd name="T99" fmla="*/ 130 h 159"/>
                  <a:gd name="T100" fmla="*/ 15 w 226"/>
                  <a:gd name="T101" fmla="*/ 126 h 159"/>
                  <a:gd name="T102" fmla="*/ 6 w 226"/>
                  <a:gd name="T103" fmla="*/ 125 h 159"/>
                  <a:gd name="T104" fmla="*/ 0 w 226"/>
                  <a:gd name="T105" fmla="*/ 128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6" h="159">
                    <a:moveTo>
                      <a:pt x="0" y="128"/>
                    </a:moveTo>
                    <a:lnTo>
                      <a:pt x="8" y="120"/>
                    </a:lnTo>
                    <a:lnTo>
                      <a:pt x="17" y="111"/>
                    </a:lnTo>
                    <a:lnTo>
                      <a:pt x="25" y="103"/>
                    </a:lnTo>
                    <a:lnTo>
                      <a:pt x="35" y="95"/>
                    </a:lnTo>
                    <a:lnTo>
                      <a:pt x="43" y="86"/>
                    </a:lnTo>
                    <a:lnTo>
                      <a:pt x="51" y="78"/>
                    </a:lnTo>
                    <a:lnTo>
                      <a:pt x="60" y="70"/>
                    </a:lnTo>
                    <a:lnTo>
                      <a:pt x="68" y="61"/>
                    </a:lnTo>
                    <a:lnTo>
                      <a:pt x="77" y="55"/>
                    </a:lnTo>
                    <a:lnTo>
                      <a:pt x="88" y="47"/>
                    </a:lnTo>
                    <a:lnTo>
                      <a:pt x="97" y="40"/>
                    </a:lnTo>
                    <a:lnTo>
                      <a:pt x="107" y="32"/>
                    </a:lnTo>
                    <a:lnTo>
                      <a:pt x="116" y="23"/>
                    </a:lnTo>
                    <a:lnTo>
                      <a:pt x="126" y="15"/>
                    </a:lnTo>
                    <a:lnTo>
                      <a:pt x="136" y="8"/>
                    </a:lnTo>
                    <a:lnTo>
                      <a:pt x="145" y="0"/>
                    </a:lnTo>
                    <a:lnTo>
                      <a:pt x="151" y="3"/>
                    </a:lnTo>
                    <a:lnTo>
                      <a:pt x="158" y="5"/>
                    </a:lnTo>
                    <a:lnTo>
                      <a:pt x="164" y="7"/>
                    </a:lnTo>
                    <a:lnTo>
                      <a:pt x="169" y="8"/>
                    </a:lnTo>
                    <a:lnTo>
                      <a:pt x="175" y="11"/>
                    </a:lnTo>
                    <a:lnTo>
                      <a:pt x="182" y="13"/>
                    </a:lnTo>
                    <a:lnTo>
                      <a:pt x="188" y="15"/>
                    </a:lnTo>
                    <a:lnTo>
                      <a:pt x="195" y="18"/>
                    </a:lnTo>
                    <a:lnTo>
                      <a:pt x="203" y="29"/>
                    </a:lnTo>
                    <a:lnTo>
                      <a:pt x="211" y="42"/>
                    </a:lnTo>
                    <a:lnTo>
                      <a:pt x="218" y="53"/>
                    </a:lnTo>
                    <a:lnTo>
                      <a:pt x="226" y="66"/>
                    </a:lnTo>
                    <a:lnTo>
                      <a:pt x="226" y="79"/>
                    </a:lnTo>
                    <a:lnTo>
                      <a:pt x="226" y="90"/>
                    </a:lnTo>
                    <a:lnTo>
                      <a:pt x="226" y="103"/>
                    </a:lnTo>
                    <a:lnTo>
                      <a:pt x="226" y="116"/>
                    </a:lnTo>
                    <a:lnTo>
                      <a:pt x="219" y="127"/>
                    </a:lnTo>
                    <a:lnTo>
                      <a:pt x="212" y="138"/>
                    </a:lnTo>
                    <a:lnTo>
                      <a:pt x="205" y="148"/>
                    </a:lnTo>
                    <a:lnTo>
                      <a:pt x="198" y="159"/>
                    </a:lnTo>
                    <a:lnTo>
                      <a:pt x="181" y="158"/>
                    </a:lnTo>
                    <a:lnTo>
                      <a:pt x="165" y="158"/>
                    </a:lnTo>
                    <a:lnTo>
                      <a:pt x="148" y="157"/>
                    </a:lnTo>
                    <a:lnTo>
                      <a:pt x="130" y="156"/>
                    </a:lnTo>
                    <a:lnTo>
                      <a:pt x="113" y="156"/>
                    </a:lnTo>
                    <a:lnTo>
                      <a:pt x="96" y="155"/>
                    </a:lnTo>
                    <a:lnTo>
                      <a:pt x="80" y="155"/>
                    </a:lnTo>
                    <a:lnTo>
                      <a:pt x="62" y="154"/>
                    </a:lnTo>
                    <a:lnTo>
                      <a:pt x="60" y="153"/>
                    </a:lnTo>
                    <a:lnTo>
                      <a:pt x="54" y="148"/>
                    </a:lnTo>
                    <a:lnTo>
                      <a:pt x="46" y="142"/>
                    </a:lnTo>
                    <a:lnTo>
                      <a:pt x="36" y="135"/>
                    </a:lnTo>
                    <a:lnTo>
                      <a:pt x="24" y="130"/>
                    </a:lnTo>
                    <a:lnTo>
                      <a:pt x="15" y="126"/>
                    </a:lnTo>
                    <a:lnTo>
                      <a:pt x="6" y="12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05" name="Freeform 38"/>
              <p:cNvSpPr>
                <a:spLocks/>
              </p:cNvSpPr>
              <p:nvPr/>
            </p:nvSpPr>
            <p:spPr bwMode="auto">
              <a:xfrm>
                <a:off x="4716463" y="4906963"/>
                <a:ext cx="177800" cy="114300"/>
              </a:xfrm>
              <a:custGeom>
                <a:avLst/>
                <a:gdLst>
                  <a:gd name="T0" fmla="*/ 0 w 225"/>
                  <a:gd name="T1" fmla="*/ 118 h 144"/>
                  <a:gd name="T2" fmla="*/ 8 w 225"/>
                  <a:gd name="T3" fmla="*/ 110 h 144"/>
                  <a:gd name="T4" fmla="*/ 17 w 225"/>
                  <a:gd name="T5" fmla="*/ 103 h 144"/>
                  <a:gd name="T6" fmla="*/ 25 w 225"/>
                  <a:gd name="T7" fmla="*/ 95 h 144"/>
                  <a:gd name="T8" fmla="*/ 35 w 225"/>
                  <a:gd name="T9" fmla="*/ 87 h 144"/>
                  <a:gd name="T10" fmla="*/ 43 w 225"/>
                  <a:gd name="T11" fmla="*/ 79 h 144"/>
                  <a:gd name="T12" fmla="*/ 51 w 225"/>
                  <a:gd name="T13" fmla="*/ 72 h 144"/>
                  <a:gd name="T14" fmla="*/ 60 w 225"/>
                  <a:gd name="T15" fmla="*/ 64 h 144"/>
                  <a:gd name="T16" fmla="*/ 68 w 225"/>
                  <a:gd name="T17" fmla="*/ 57 h 144"/>
                  <a:gd name="T18" fmla="*/ 78 w 225"/>
                  <a:gd name="T19" fmla="*/ 50 h 144"/>
                  <a:gd name="T20" fmla="*/ 88 w 225"/>
                  <a:gd name="T21" fmla="*/ 42 h 144"/>
                  <a:gd name="T22" fmla="*/ 98 w 225"/>
                  <a:gd name="T23" fmla="*/ 35 h 144"/>
                  <a:gd name="T24" fmla="*/ 108 w 225"/>
                  <a:gd name="T25" fmla="*/ 28 h 144"/>
                  <a:gd name="T26" fmla="*/ 118 w 225"/>
                  <a:gd name="T27" fmla="*/ 20 h 144"/>
                  <a:gd name="T28" fmla="*/ 128 w 225"/>
                  <a:gd name="T29" fmla="*/ 13 h 144"/>
                  <a:gd name="T30" fmla="*/ 137 w 225"/>
                  <a:gd name="T31" fmla="*/ 7 h 144"/>
                  <a:gd name="T32" fmla="*/ 148 w 225"/>
                  <a:gd name="T33" fmla="*/ 0 h 144"/>
                  <a:gd name="T34" fmla="*/ 153 w 225"/>
                  <a:gd name="T35" fmla="*/ 1 h 144"/>
                  <a:gd name="T36" fmla="*/ 159 w 225"/>
                  <a:gd name="T37" fmla="*/ 3 h 144"/>
                  <a:gd name="T38" fmla="*/ 165 w 225"/>
                  <a:gd name="T39" fmla="*/ 4 h 144"/>
                  <a:gd name="T40" fmla="*/ 172 w 225"/>
                  <a:gd name="T41" fmla="*/ 7 h 144"/>
                  <a:gd name="T42" fmla="*/ 177 w 225"/>
                  <a:gd name="T43" fmla="*/ 8 h 144"/>
                  <a:gd name="T44" fmla="*/ 183 w 225"/>
                  <a:gd name="T45" fmla="*/ 10 h 144"/>
                  <a:gd name="T46" fmla="*/ 189 w 225"/>
                  <a:gd name="T47" fmla="*/ 11 h 144"/>
                  <a:gd name="T48" fmla="*/ 195 w 225"/>
                  <a:gd name="T49" fmla="*/ 13 h 144"/>
                  <a:gd name="T50" fmla="*/ 203 w 225"/>
                  <a:gd name="T51" fmla="*/ 24 h 144"/>
                  <a:gd name="T52" fmla="*/ 210 w 225"/>
                  <a:gd name="T53" fmla="*/ 35 h 144"/>
                  <a:gd name="T54" fmla="*/ 218 w 225"/>
                  <a:gd name="T55" fmla="*/ 46 h 144"/>
                  <a:gd name="T56" fmla="*/ 225 w 225"/>
                  <a:gd name="T57" fmla="*/ 57 h 144"/>
                  <a:gd name="T58" fmla="*/ 225 w 225"/>
                  <a:gd name="T59" fmla="*/ 69 h 144"/>
                  <a:gd name="T60" fmla="*/ 225 w 225"/>
                  <a:gd name="T61" fmla="*/ 80 h 144"/>
                  <a:gd name="T62" fmla="*/ 225 w 225"/>
                  <a:gd name="T63" fmla="*/ 92 h 144"/>
                  <a:gd name="T64" fmla="*/ 225 w 225"/>
                  <a:gd name="T65" fmla="*/ 103 h 144"/>
                  <a:gd name="T66" fmla="*/ 218 w 225"/>
                  <a:gd name="T67" fmla="*/ 114 h 144"/>
                  <a:gd name="T68" fmla="*/ 212 w 225"/>
                  <a:gd name="T69" fmla="*/ 123 h 144"/>
                  <a:gd name="T70" fmla="*/ 205 w 225"/>
                  <a:gd name="T71" fmla="*/ 133 h 144"/>
                  <a:gd name="T72" fmla="*/ 198 w 225"/>
                  <a:gd name="T73" fmla="*/ 144 h 144"/>
                  <a:gd name="T74" fmla="*/ 181 w 225"/>
                  <a:gd name="T75" fmla="*/ 144 h 144"/>
                  <a:gd name="T76" fmla="*/ 165 w 225"/>
                  <a:gd name="T77" fmla="*/ 143 h 144"/>
                  <a:gd name="T78" fmla="*/ 148 w 225"/>
                  <a:gd name="T79" fmla="*/ 143 h 144"/>
                  <a:gd name="T80" fmla="*/ 130 w 225"/>
                  <a:gd name="T81" fmla="*/ 141 h 144"/>
                  <a:gd name="T82" fmla="*/ 113 w 225"/>
                  <a:gd name="T83" fmla="*/ 141 h 144"/>
                  <a:gd name="T84" fmla="*/ 96 w 225"/>
                  <a:gd name="T85" fmla="*/ 141 h 144"/>
                  <a:gd name="T86" fmla="*/ 80 w 225"/>
                  <a:gd name="T87" fmla="*/ 140 h 144"/>
                  <a:gd name="T88" fmla="*/ 62 w 225"/>
                  <a:gd name="T89" fmla="*/ 140 h 144"/>
                  <a:gd name="T90" fmla="*/ 60 w 225"/>
                  <a:gd name="T91" fmla="*/ 139 h 144"/>
                  <a:gd name="T92" fmla="*/ 54 w 225"/>
                  <a:gd name="T93" fmla="*/ 135 h 144"/>
                  <a:gd name="T94" fmla="*/ 46 w 225"/>
                  <a:gd name="T95" fmla="*/ 130 h 144"/>
                  <a:gd name="T96" fmla="*/ 36 w 225"/>
                  <a:gd name="T97" fmla="*/ 124 h 144"/>
                  <a:gd name="T98" fmla="*/ 24 w 225"/>
                  <a:gd name="T99" fmla="*/ 120 h 144"/>
                  <a:gd name="T100" fmla="*/ 15 w 225"/>
                  <a:gd name="T101" fmla="*/ 116 h 144"/>
                  <a:gd name="T102" fmla="*/ 6 w 225"/>
                  <a:gd name="T103" fmla="*/ 115 h 144"/>
                  <a:gd name="T104" fmla="*/ 0 w 225"/>
                  <a:gd name="T105" fmla="*/ 118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5" h="144">
                    <a:moveTo>
                      <a:pt x="0" y="118"/>
                    </a:moveTo>
                    <a:lnTo>
                      <a:pt x="8" y="110"/>
                    </a:lnTo>
                    <a:lnTo>
                      <a:pt x="17" y="103"/>
                    </a:lnTo>
                    <a:lnTo>
                      <a:pt x="25" y="95"/>
                    </a:lnTo>
                    <a:lnTo>
                      <a:pt x="35" y="87"/>
                    </a:lnTo>
                    <a:lnTo>
                      <a:pt x="43" y="79"/>
                    </a:lnTo>
                    <a:lnTo>
                      <a:pt x="51" y="72"/>
                    </a:lnTo>
                    <a:lnTo>
                      <a:pt x="60" y="64"/>
                    </a:lnTo>
                    <a:lnTo>
                      <a:pt x="68" y="57"/>
                    </a:lnTo>
                    <a:lnTo>
                      <a:pt x="78" y="50"/>
                    </a:lnTo>
                    <a:lnTo>
                      <a:pt x="88" y="42"/>
                    </a:lnTo>
                    <a:lnTo>
                      <a:pt x="98" y="35"/>
                    </a:lnTo>
                    <a:lnTo>
                      <a:pt x="108" y="28"/>
                    </a:lnTo>
                    <a:lnTo>
                      <a:pt x="118" y="20"/>
                    </a:lnTo>
                    <a:lnTo>
                      <a:pt x="128" y="13"/>
                    </a:lnTo>
                    <a:lnTo>
                      <a:pt x="137" y="7"/>
                    </a:lnTo>
                    <a:lnTo>
                      <a:pt x="148" y="0"/>
                    </a:lnTo>
                    <a:lnTo>
                      <a:pt x="153" y="1"/>
                    </a:lnTo>
                    <a:lnTo>
                      <a:pt x="159" y="3"/>
                    </a:lnTo>
                    <a:lnTo>
                      <a:pt x="165" y="4"/>
                    </a:lnTo>
                    <a:lnTo>
                      <a:pt x="172" y="7"/>
                    </a:lnTo>
                    <a:lnTo>
                      <a:pt x="177" y="8"/>
                    </a:lnTo>
                    <a:lnTo>
                      <a:pt x="183" y="10"/>
                    </a:lnTo>
                    <a:lnTo>
                      <a:pt x="189" y="11"/>
                    </a:lnTo>
                    <a:lnTo>
                      <a:pt x="195" y="13"/>
                    </a:lnTo>
                    <a:lnTo>
                      <a:pt x="203" y="24"/>
                    </a:lnTo>
                    <a:lnTo>
                      <a:pt x="210" y="35"/>
                    </a:lnTo>
                    <a:lnTo>
                      <a:pt x="218" y="46"/>
                    </a:lnTo>
                    <a:lnTo>
                      <a:pt x="225" y="57"/>
                    </a:lnTo>
                    <a:lnTo>
                      <a:pt x="225" y="69"/>
                    </a:lnTo>
                    <a:lnTo>
                      <a:pt x="225" y="80"/>
                    </a:lnTo>
                    <a:lnTo>
                      <a:pt x="225" y="92"/>
                    </a:lnTo>
                    <a:lnTo>
                      <a:pt x="225" y="103"/>
                    </a:lnTo>
                    <a:lnTo>
                      <a:pt x="218" y="114"/>
                    </a:lnTo>
                    <a:lnTo>
                      <a:pt x="212" y="123"/>
                    </a:lnTo>
                    <a:lnTo>
                      <a:pt x="205" y="133"/>
                    </a:lnTo>
                    <a:lnTo>
                      <a:pt x="198" y="144"/>
                    </a:lnTo>
                    <a:lnTo>
                      <a:pt x="181" y="144"/>
                    </a:lnTo>
                    <a:lnTo>
                      <a:pt x="165" y="143"/>
                    </a:lnTo>
                    <a:lnTo>
                      <a:pt x="148" y="143"/>
                    </a:lnTo>
                    <a:lnTo>
                      <a:pt x="130" y="141"/>
                    </a:lnTo>
                    <a:lnTo>
                      <a:pt x="113" y="141"/>
                    </a:lnTo>
                    <a:lnTo>
                      <a:pt x="96" y="141"/>
                    </a:lnTo>
                    <a:lnTo>
                      <a:pt x="80" y="140"/>
                    </a:lnTo>
                    <a:lnTo>
                      <a:pt x="62" y="140"/>
                    </a:lnTo>
                    <a:lnTo>
                      <a:pt x="60" y="139"/>
                    </a:lnTo>
                    <a:lnTo>
                      <a:pt x="54" y="135"/>
                    </a:lnTo>
                    <a:lnTo>
                      <a:pt x="46" y="130"/>
                    </a:lnTo>
                    <a:lnTo>
                      <a:pt x="36" y="124"/>
                    </a:lnTo>
                    <a:lnTo>
                      <a:pt x="24" y="120"/>
                    </a:lnTo>
                    <a:lnTo>
                      <a:pt x="15" y="116"/>
                    </a:lnTo>
                    <a:lnTo>
                      <a:pt x="6" y="115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06" name="Freeform 39"/>
              <p:cNvSpPr>
                <a:spLocks/>
              </p:cNvSpPr>
              <p:nvPr/>
            </p:nvSpPr>
            <p:spPr bwMode="auto">
              <a:xfrm>
                <a:off x="4716463" y="4913313"/>
                <a:ext cx="177800" cy="103187"/>
              </a:xfrm>
              <a:custGeom>
                <a:avLst/>
                <a:gdLst>
                  <a:gd name="T0" fmla="*/ 0 w 225"/>
                  <a:gd name="T1" fmla="*/ 112 h 130"/>
                  <a:gd name="T2" fmla="*/ 8 w 225"/>
                  <a:gd name="T3" fmla="*/ 105 h 130"/>
                  <a:gd name="T4" fmla="*/ 17 w 225"/>
                  <a:gd name="T5" fmla="*/ 97 h 130"/>
                  <a:gd name="T6" fmla="*/ 25 w 225"/>
                  <a:gd name="T7" fmla="*/ 90 h 130"/>
                  <a:gd name="T8" fmla="*/ 35 w 225"/>
                  <a:gd name="T9" fmla="*/ 83 h 130"/>
                  <a:gd name="T10" fmla="*/ 43 w 225"/>
                  <a:gd name="T11" fmla="*/ 76 h 130"/>
                  <a:gd name="T12" fmla="*/ 51 w 225"/>
                  <a:gd name="T13" fmla="*/ 69 h 130"/>
                  <a:gd name="T14" fmla="*/ 60 w 225"/>
                  <a:gd name="T15" fmla="*/ 61 h 130"/>
                  <a:gd name="T16" fmla="*/ 68 w 225"/>
                  <a:gd name="T17" fmla="*/ 54 h 130"/>
                  <a:gd name="T18" fmla="*/ 78 w 225"/>
                  <a:gd name="T19" fmla="*/ 47 h 130"/>
                  <a:gd name="T20" fmla="*/ 89 w 225"/>
                  <a:gd name="T21" fmla="*/ 40 h 130"/>
                  <a:gd name="T22" fmla="*/ 99 w 225"/>
                  <a:gd name="T23" fmla="*/ 33 h 130"/>
                  <a:gd name="T24" fmla="*/ 108 w 225"/>
                  <a:gd name="T25" fmla="*/ 26 h 130"/>
                  <a:gd name="T26" fmla="*/ 119 w 225"/>
                  <a:gd name="T27" fmla="*/ 20 h 130"/>
                  <a:gd name="T28" fmla="*/ 129 w 225"/>
                  <a:gd name="T29" fmla="*/ 14 h 130"/>
                  <a:gd name="T30" fmla="*/ 138 w 225"/>
                  <a:gd name="T31" fmla="*/ 7 h 130"/>
                  <a:gd name="T32" fmla="*/ 149 w 225"/>
                  <a:gd name="T33" fmla="*/ 0 h 130"/>
                  <a:gd name="T34" fmla="*/ 154 w 225"/>
                  <a:gd name="T35" fmla="*/ 1 h 130"/>
                  <a:gd name="T36" fmla="*/ 160 w 225"/>
                  <a:gd name="T37" fmla="*/ 2 h 130"/>
                  <a:gd name="T38" fmla="*/ 166 w 225"/>
                  <a:gd name="T39" fmla="*/ 3 h 130"/>
                  <a:gd name="T40" fmla="*/ 173 w 225"/>
                  <a:gd name="T41" fmla="*/ 4 h 130"/>
                  <a:gd name="T42" fmla="*/ 179 w 225"/>
                  <a:gd name="T43" fmla="*/ 7 h 130"/>
                  <a:gd name="T44" fmla="*/ 184 w 225"/>
                  <a:gd name="T45" fmla="*/ 8 h 130"/>
                  <a:gd name="T46" fmla="*/ 190 w 225"/>
                  <a:gd name="T47" fmla="*/ 9 h 130"/>
                  <a:gd name="T48" fmla="*/ 196 w 225"/>
                  <a:gd name="T49" fmla="*/ 10 h 130"/>
                  <a:gd name="T50" fmla="*/ 203 w 225"/>
                  <a:gd name="T51" fmla="*/ 20 h 130"/>
                  <a:gd name="T52" fmla="*/ 210 w 225"/>
                  <a:gd name="T53" fmla="*/ 31 h 130"/>
                  <a:gd name="T54" fmla="*/ 217 w 225"/>
                  <a:gd name="T55" fmla="*/ 41 h 130"/>
                  <a:gd name="T56" fmla="*/ 225 w 225"/>
                  <a:gd name="T57" fmla="*/ 50 h 130"/>
                  <a:gd name="T58" fmla="*/ 225 w 225"/>
                  <a:gd name="T59" fmla="*/ 61 h 130"/>
                  <a:gd name="T60" fmla="*/ 225 w 225"/>
                  <a:gd name="T61" fmla="*/ 71 h 130"/>
                  <a:gd name="T62" fmla="*/ 225 w 225"/>
                  <a:gd name="T63" fmla="*/ 83 h 130"/>
                  <a:gd name="T64" fmla="*/ 225 w 225"/>
                  <a:gd name="T65" fmla="*/ 93 h 130"/>
                  <a:gd name="T66" fmla="*/ 218 w 225"/>
                  <a:gd name="T67" fmla="*/ 102 h 130"/>
                  <a:gd name="T68" fmla="*/ 211 w 225"/>
                  <a:gd name="T69" fmla="*/ 112 h 130"/>
                  <a:gd name="T70" fmla="*/ 204 w 225"/>
                  <a:gd name="T71" fmla="*/ 121 h 130"/>
                  <a:gd name="T72" fmla="*/ 198 w 225"/>
                  <a:gd name="T73" fmla="*/ 130 h 130"/>
                  <a:gd name="T74" fmla="*/ 181 w 225"/>
                  <a:gd name="T75" fmla="*/ 130 h 130"/>
                  <a:gd name="T76" fmla="*/ 164 w 225"/>
                  <a:gd name="T77" fmla="*/ 129 h 130"/>
                  <a:gd name="T78" fmla="*/ 146 w 225"/>
                  <a:gd name="T79" fmla="*/ 129 h 130"/>
                  <a:gd name="T80" fmla="*/ 130 w 225"/>
                  <a:gd name="T81" fmla="*/ 129 h 130"/>
                  <a:gd name="T82" fmla="*/ 113 w 225"/>
                  <a:gd name="T83" fmla="*/ 129 h 130"/>
                  <a:gd name="T84" fmla="*/ 96 w 225"/>
                  <a:gd name="T85" fmla="*/ 129 h 130"/>
                  <a:gd name="T86" fmla="*/ 80 w 225"/>
                  <a:gd name="T87" fmla="*/ 129 h 130"/>
                  <a:gd name="T88" fmla="*/ 62 w 225"/>
                  <a:gd name="T89" fmla="*/ 129 h 130"/>
                  <a:gd name="T90" fmla="*/ 60 w 225"/>
                  <a:gd name="T91" fmla="*/ 128 h 130"/>
                  <a:gd name="T92" fmla="*/ 54 w 225"/>
                  <a:gd name="T93" fmla="*/ 124 h 130"/>
                  <a:gd name="T94" fmla="*/ 46 w 225"/>
                  <a:gd name="T95" fmla="*/ 120 h 130"/>
                  <a:gd name="T96" fmla="*/ 36 w 225"/>
                  <a:gd name="T97" fmla="*/ 115 h 130"/>
                  <a:gd name="T98" fmla="*/ 24 w 225"/>
                  <a:gd name="T99" fmla="*/ 112 h 130"/>
                  <a:gd name="T100" fmla="*/ 15 w 225"/>
                  <a:gd name="T101" fmla="*/ 109 h 130"/>
                  <a:gd name="T102" fmla="*/ 6 w 225"/>
                  <a:gd name="T103" fmla="*/ 108 h 130"/>
                  <a:gd name="T104" fmla="*/ 0 w 225"/>
                  <a:gd name="T105" fmla="*/ 112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5" h="130">
                    <a:moveTo>
                      <a:pt x="0" y="112"/>
                    </a:moveTo>
                    <a:lnTo>
                      <a:pt x="8" y="105"/>
                    </a:lnTo>
                    <a:lnTo>
                      <a:pt x="17" y="97"/>
                    </a:lnTo>
                    <a:lnTo>
                      <a:pt x="25" y="90"/>
                    </a:lnTo>
                    <a:lnTo>
                      <a:pt x="35" y="83"/>
                    </a:lnTo>
                    <a:lnTo>
                      <a:pt x="43" y="76"/>
                    </a:lnTo>
                    <a:lnTo>
                      <a:pt x="51" y="69"/>
                    </a:lnTo>
                    <a:lnTo>
                      <a:pt x="60" y="61"/>
                    </a:lnTo>
                    <a:lnTo>
                      <a:pt x="68" y="54"/>
                    </a:lnTo>
                    <a:lnTo>
                      <a:pt x="78" y="47"/>
                    </a:lnTo>
                    <a:lnTo>
                      <a:pt x="89" y="40"/>
                    </a:lnTo>
                    <a:lnTo>
                      <a:pt x="99" y="33"/>
                    </a:lnTo>
                    <a:lnTo>
                      <a:pt x="108" y="26"/>
                    </a:lnTo>
                    <a:lnTo>
                      <a:pt x="119" y="20"/>
                    </a:lnTo>
                    <a:lnTo>
                      <a:pt x="129" y="14"/>
                    </a:lnTo>
                    <a:lnTo>
                      <a:pt x="138" y="7"/>
                    </a:lnTo>
                    <a:lnTo>
                      <a:pt x="149" y="0"/>
                    </a:lnTo>
                    <a:lnTo>
                      <a:pt x="154" y="1"/>
                    </a:lnTo>
                    <a:lnTo>
                      <a:pt x="160" y="2"/>
                    </a:lnTo>
                    <a:lnTo>
                      <a:pt x="166" y="3"/>
                    </a:lnTo>
                    <a:lnTo>
                      <a:pt x="173" y="4"/>
                    </a:lnTo>
                    <a:lnTo>
                      <a:pt x="179" y="7"/>
                    </a:lnTo>
                    <a:lnTo>
                      <a:pt x="184" y="8"/>
                    </a:lnTo>
                    <a:lnTo>
                      <a:pt x="190" y="9"/>
                    </a:lnTo>
                    <a:lnTo>
                      <a:pt x="196" y="10"/>
                    </a:lnTo>
                    <a:lnTo>
                      <a:pt x="203" y="20"/>
                    </a:lnTo>
                    <a:lnTo>
                      <a:pt x="210" y="31"/>
                    </a:lnTo>
                    <a:lnTo>
                      <a:pt x="217" y="41"/>
                    </a:lnTo>
                    <a:lnTo>
                      <a:pt x="225" y="50"/>
                    </a:lnTo>
                    <a:lnTo>
                      <a:pt x="225" y="61"/>
                    </a:lnTo>
                    <a:lnTo>
                      <a:pt x="225" y="71"/>
                    </a:lnTo>
                    <a:lnTo>
                      <a:pt x="225" y="83"/>
                    </a:lnTo>
                    <a:lnTo>
                      <a:pt x="225" y="93"/>
                    </a:lnTo>
                    <a:lnTo>
                      <a:pt x="218" y="102"/>
                    </a:lnTo>
                    <a:lnTo>
                      <a:pt x="211" y="112"/>
                    </a:lnTo>
                    <a:lnTo>
                      <a:pt x="204" y="121"/>
                    </a:lnTo>
                    <a:lnTo>
                      <a:pt x="198" y="130"/>
                    </a:lnTo>
                    <a:lnTo>
                      <a:pt x="181" y="130"/>
                    </a:lnTo>
                    <a:lnTo>
                      <a:pt x="164" y="129"/>
                    </a:lnTo>
                    <a:lnTo>
                      <a:pt x="146" y="129"/>
                    </a:lnTo>
                    <a:lnTo>
                      <a:pt x="130" y="129"/>
                    </a:lnTo>
                    <a:lnTo>
                      <a:pt x="113" y="129"/>
                    </a:lnTo>
                    <a:lnTo>
                      <a:pt x="96" y="129"/>
                    </a:lnTo>
                    <a:lnTo>
                      <a:pt x="80" y="129"/>
                    </a:lnTo>
                    <a:lnTo>
                      <a:pt x="62" y="129"/>
                    </a:lnTo>
                    <a:lnTo>
                      <a:pt x="60" y="128"/>
                    </a:lnTo>
                    <a:lnTo>
                      <a:pt x="54" y="124"/>
                    </a:lnTo>
                    <a:lnTo>
                      <a:pt x="46" y="120"/>
                    </a:lnTo>
                    <a:lnTo>
                      <a:pt x="36" y="115"/>
                    </a:lnTo>
                    <a:lnTo>
                      <a:pt x="24" y="112"/>
                    </a:lnTo>
                    <a:lnTo>
                      <a:pt x="15" y="109"/>
                    </a:lnTo>
                    <a:lnTo>
                      <a:pt x="6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07" name="Freeform 40"/>
              <p:cNvSpPr>
                <a:spLocks/>
              </p:cNvSpPr>
              <p:nvPr/>
            </p:nvSpPr>
            <p:spPr bwMode="auto">
              <a:xfrm>
                <a:off x="4716463" y="4921250"/>
                <a:ext cx="177800" cy="92075"/>
              </a:xfrm>
              <a:custGeom>
                <a:avLst/>
                <a:gdLst>
                  <a:gd name="T0" fmla="*/ 0 w 224"/>
                  <a:gd name="T1" fmla="*/ 104 h 116"/>
                  <a:gd name="T2" fmla="*/ 8 w 224"/>
                  <a:gd name="T3" fmla="*/ 97 h 116"/>
                  <a:gd name="T4" fmla="*/ 17 w 224"/>
                  <a:gd name="T5" fmla="*/ 90 h 116"/>
                  <a:gd name="T6" fmla="*/ 25 w 224"/>
                  <a:gd name="T7" fmla="*/ 83 h 116"/>
                  <a:gd name="T8" fmla="*/ 35 w 224"/>
                  <a:gd name="T9" fmla="*/ 76 h 116"/>
                  <a:gd name="T10" fmla="*/ 43 w 224"/>
                  <a:gd name="T11" fmla="*/ 70 h 116"/>
                  <a:gd name="T12" fmla="*/ 51 w 224"/>
                  <a:gd name="T13" fmla="*/ 63 h 116"/>
                  <a:gd name="T14" fmla="*/ 60 w 224"/>
                  <a:gd name="T15" fmla="*/ 56 h 116"/>
                  <a:gd name="T16" fmla="*/ 68 w 224"/>
                  <a:gd name="T17" fmla="*/ 49 h 116"/>
                  <a:gd name="T18" fmla="*/ 78 w 224"/>
                  <a:gd name="T19" fmla="*/ 44 h 116"/>
                  <a:gd name="T20" fmla="*/ 89 w 224"/>
                  <a:gd name="T21" fmla="*/ 37 h 116"/>
                  <a:gd name="T22" fmla="*/ 99 w 224"/>
                  <a:gd name="T23" fmla="*/ 31 h 116"/>
                  <a:gd name="T24" fmla="*/ 109 w 224"/>
                  <a:gd name="T25" fmla="*/ 24 h 116"/>
                  <a:gd name="T26" fmla="*/ 120 w 224"/>
                  <a:gd name="T27" fmla="*/ 18 h 116"/>
                  <a:gd name="T28" fmla="*/ 130 w 224"/>
                  <a:gd name="T29" fmla="*/ 13 h 116"/>
                  <a:gd name="T30" fmla="*/ 141 w 224"/>
                  <a:gd name="T31" fmla="*/ 6 h 116"/>
                  <a:gd name="T32" fmla="*/ 151 w 224"/>
                  <a:gd name="T33" fmla="*/ 0 h 116"/>
                  <a:gd name="T34" fmla="*/ 157 w 224"/>
                  <a:gd name="T35" fmla="*/ 1 h 116"/>
                  <a:gd name="T36" fmla="*/ 163 w 224"/>
                  <a:gd name="T37" fmla="*/ 1 h 116"/>
                  <a:gd name="T38" fmla="*/ 168 w 224"/>
                  <a:gd name="T39" fmla="*/ 2 h 116"/>
                  <a:gd name="T40" fmla="*/ 174 w 224"/>
                  <a:gd name="T41" fmla="*/ 3 h 116"/>
                  <a:gd name="T42" fmla="*/ 179 w 224"/>
                  <a:gd name="T43" fmla="*/ 5 h 116"/>
                  <a:gd name="T44" fmla="*/ 184 w 224"/>
                  <a:gd name="T45" fmla="*/ 5 h 116"/>
                  <a:gd name="T46" fmla="*/ 190 w 224"/>
                  <a:gd name="T47" fmla="*/ 6 h 116"/>
                  <a:gd name="T48" fmla="*/ 196 w 224"/>
                  <a:gd name="T49" fmla="*/ 7 h 116"/>
                  <a:gd name="T50" fmla="*/ 203 w 224"/>
                  <a:gd name="T51" fmla="*/ 16 h 116"/>
                  <a:gd name="T52" fmla="*/ 210 w 224"/>
                  <a:gd name="T53" fmla="*/ 25 h 116"/>
                  <a:gd name="T54" fmla="*/ 217 w 224"/>
                  <a:gd name="T55" fmla="*/ 33 h 116"/>
                  <a:gd name="T56" fmla="*/ 224 w 224"/>
                  <a:gd name="T57" fmla="*/ 43 h 116"/>
                  <a:gd name="T58" fmla="*/ 224 w 224"/>
                  <a:gd name="T59" fmla="*/ 52 h 116"/>
                  <a:gd name="T60" fmla="*/ 224 w 224"/>
                  <a:gd name="T61" fmla="*/ 62 h 116"/>
                  <a:gd name="T62" fmla="*/ 224 w 224"/>
                  <a:gd name="T63" fmla="*/ 73 h 116"/>
                  <a:gd name="T64" fmla="*/ 224 w 224"/>
                  <a:gd name="T65" fmla="*/ 82 h 116"/>
                  <a:gd name="T66" fmla="*/ 218 w 224"/>
                  <a:gd name="T67" fmla="*/ 90 h 116"/>
                  <a:gd name="T68" fmla="*/ 211 w 224"/>
                  <a:gd name="T69" fmla="*/ 98 h 116"/>
                  <a:gd name="T70" fmla="*/ 204 w 224"/>
                  <a:gd name="T71" fmla="*/ 106 h 116"/>
                  <a:gd name="T72" fmla="*/ 197 w 224"/>
                  <a:gd name="T73" fmla="*/ 114 h 116"/>
                  <a:gd name="T74" fmla="*/ 180 w 224"/>
                  <a:gd name="T75" fmla="*/ 114 h 116"/>
                  <a:gd name="T76" fmla="*/ 164 w 224"/>
                  <a:gd name="T77" fmla="*/ 115 h 116"/>
                  <a:gd name="T78" fmla="*/ 146 w 224"/>
                  <a:gd name="T79" fmla="*/ 115 h 116"/>
                  <a:gd name="T80" fmla="*/ 130 w 224"/>
                  <a:gd name="T81" fmla="*/ 115 h 116"/>
                  <a:gd name="T82" fmla="*/ 113 w 224"/>
                  <a:gd name="T83" fmla="*/ 116 h 116"/>
                  <a:gd name="T84" fmla="*/ 96 w 224"/>
                  <a:gd name="T85" fmla="*/ 116 h 116"/>
                  <a:gd name="T86" fmla="*/ 80 w 224"/>
                  <a:gd name="T87" fmla="*/ 116 h 116"/>
                  <a:gd name="T88" fmla="*/ 62 w 224"/>
                  <a:gd name="T89" fmla="*/ 116 h 116"/>
                  <a:gd name="T90" fmla="*/ 60 w 224"/>
                  <a:gd name="T91" fmla="*/ 115 h 116"/>
                  <a:gd name="T92" fmla="*/ 54 w 224"/>
                  <a:gd name="T93" fmla="*/ 113 h 116"/>
                  <a:gd name="T94" fmla="*/ 46 w 224"/>
                  <a:gd name="T95" fmla="*/ 109 h 116"/>
                  <a:gd name="T96" fmla="*/ 36 w 224"/>
                  <a:gd name="T97" fmla="*/ 106 h 116"/>
                  <a:gd name="T98" fmla="*/ 24 w 224"/>
                  <a:gd name="T99" fmla="*/ 103 h 116"/>
                  <a:gd name="T100" fmla="*/ 15 w 224"/>
                  <a:gd name="T101" fmla="*/ 100 h 116"/>
                  <a:gd name="T102" fmla="*/ 6 w 224"/>
                  <a:gd name="T103" fmla="*/ 101 h 116"/>
                  <a:gd name="T104" fmla="*/ 0 w 224"/>
                  <a:gd name="T105" fmla="*/ 10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4" h="116">
                    <a:moveTo>
                      <a:pt x="0" y="104"/>
                    </a:moveTo>
                    <a:lnTo>
                      <a:pt x="8" y="97"/>
                    </a:lnTo>
                    <a:lnTo>
                      <a:pt x="17" y="90"/>
                    </a:lnTo>
                    <a:lnTo>
                      <a:pt x="25" y="83"/>
                    </a:lnTo>
                    <a:lnTo>
                      <a:pt x="35" y="76"/>
                    </a:lnTo>
                    <a:lnTo>
                      <a:pt x="43" y="70"/>
                    </a:lnTo>
                    <a:lnTo>
                      <a:pt x="51" y="63"/>
                    </a:lnTo>
                    <a:lnTo>
                      <a:pt x="60" y="56"/>
                    </a:lnTo>
                    <a:lnTo>
                      <a:pt x="68" y="49"/>
                    </a:lnTo>
                    <a:lnTo>
                      <a:pt x="78" y="44"/>
                    </a:lnTo>
                    <a:lnTo>
                      <a:pt x="89" y="37"/>
                    </a:lnTo>
                    <a:lnTo>
                      <a:pt x="99" y="31"/>
                    </a:lnTo>
                    <a:lnTo>
                      <a:pt x="109" y="24"/>
                    </a:lnTo>
                    <a:lnTo>
                      <a:pt x="120" y="18"/>
                    </a:lnTo>
                    <a:lnTo>
                      <a:pt x="130" y="13"/>
                    </a:lnTo>
                    <a:lnTo>
                      <a:pt x="141" y="6"/>
                    </a:lnTo>
                    <a:lnTo>
                      <a:pt x="151" y="0"/>
                    </a:lnTo>
                    <a:lnTo>
                      <a:pt x="157" y="1"/>
                    </a:lnTo>
                    <a:lnTo>
                      <a:pt x="163" y="1"/>
                    </a:lnTo>
                    <a:lnTo>
                      <a:pt x="168" y="2"/>
                    </a:lnTo>
                    <a:lnTo>
                      <a:pt x="174" y="3"/>
                    </a:lnTo>
                    <a:lnTo>
                      <a:pt x="179" y="5"/>
                    </a:lnTo>
                    <a:lnTo>
                      <a:pt x="184" y="5"/>
                    </a:lnTo>
                    <a:lnTo>
                      <a:pt x="190" y="6"/>
                    </a:lnTo>
                    <a:lnTo>
                      <a:pt x="196" y="7"/>
                    </a:lnTo>
                    <a:lnTo>
                      <a:pt x="203" y="16"/>
                    </a:lnTo>
                    <a:lnTo>
                      <a:pt x="210" y="25"/>
                    </a:lnTo>
                    <a:lnTo>
                      <a:pt x="217" y="33"/>
                    </a:lnTo>
                    <a:lnTo>
                      <a:pt x="224" y="43"/>
                    </a:lnTo>
                    <a:lnTo>
                      <a:pt x="224" y="52"/>
                    </a:lnTo>
                    <a:lnTo>
                      <a:pt x="224" y="62"/>
                    </a:lnTo>
                    <a:lnTo>
                      <a:pt x="224" y="73"/>
                    </a:lnTo>
                    <a:lnTo>
                      <a:pt x="224" y="82"/>
                    </a:lnTo>
                    <a:lnTo>
                      <a:pt x="218" y="90"/>
                    </a:lnTo>
                    <a:lnTo>
                      <a:pt x="211" y="98"/>
                    </a:lnTo>
                    <a:lnTo>
                      <a:pt x="204" y="106"/>
                    </a:lnTo>
                    <a:lnTo>
                      <a:pt x="197" y="114"/>
                    </a:lnTo>
                    <a:lnTo>
                      <a:pt x="180" y="114"/>
                    </a:lnTo>
                    <a:lnTo>
                      <a:pt x="164" y="115"/>
                    </a:lnTo>
                    <a:lnTo>
                      <a:pt x="146" y="115"/>
                    </a:lnTo>
                    <a:lnTo>
                      <a:pt x="130" y="115"/>
                    </a:lnTo>
                    <a:lnTo>
                      <a:pt x="113" y="116"/>
                    </a:lnTo>
                    <a:lnTo>
                      <a:pt x="96" y="116"/>
                    </a:lnTo>
                    <a:lnTo>
                      <a:pt x="80" y="116"/>
                    </a:lnTo>
                    <a:lnTo>
                      <a:pt x="62" y="116"/>
                    </a:lnTo>
                    <a:lnTo>
                      <a:pt x="60" y="115"/>
                    </a:lnTo>
                    <a:lnTo>
                      <a:pt x="54" y="113"/>
                    </a:lnTo>
                    <a:lnTo>
                      <a:pt x="46" y="109"/>
                    </a:lnTo>
                    <a:lnTo>
                      <a:pt x="36" y="106"/>
                    </a:lnTo>
                    <a:lnTo>
                      <a:pt x="24" y="103"/>
                    </a:lnTo>
                    <a:lnTo>
                      <a:pt x="15" y="100"/>
                    </a:lnTo>
                    <a:lnTo>
                      <a:pt x="6" y="101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08" name="Freeform 41"/>
              <p:cNvSpPr>
                <a:spLocks/>
              </p:cNvSpPr>
              <p:nvPr/>
            </p:nvSpPr>
            <p:spPr bwMode="auto">
              <a:xfrm>
                <a:off x="4716463" y="4927600"/>
                <a:ext cx="176213" cy="84137"/>
              </a:xfrm>
              <a:custGeom>
                <a:avLst/>
                <a:gdLst>
                  <a:gd name="T0" fmla="*/ 0 w 222"/>
                  <a:gd name="T1" fmla="*/ 97 h 106"/>
                  <a:gd name="T2" fmla="*/ 8 w 222"/>
                  <a:gd name="T3" fmla="*/ 90 h 106"/>
                  <a:gd name="T4" fmla="*/ 17 w 222"/>
                  <a:gd name="T5" fmla="*/ 84 h 106"/>
                  <a:gd name="T6" fmla="*/ 25 w 222"/>
                  <a:gd name="T7" fmla="*/ 77 h 106"/>
                  <a:gd name="T8" fmla="*/ 35 w 222"/>
                  <a:gd name="T9" fmla="*/ 71 h 106"/>
                  <a:gd name="T10" fmla="*/ 43 w 222"/>
                  <a:gd name="T11" fmla="*/ 66 h 106"/>
                  <a:gd name="T12" fmla="*/ 51 w 222"/>
                  <a:gd name="T13" fmla="*/ 59 h 106"/>
                  <a:gd name="T14" fmla="*/ 60 w 222"/>
                  <a:gd name="T15" fmla="*/ 53 h 106"/>
                  <a:gd name="T16" fmla="*/ 68 w 222"/>
                  <a:gd name="T17" fmla="*/ 46 h 106"/>
                  <a:gd name="T18" fmla="*/ 78 w 222"/>
                  <a:gd name="T19" fmla="*/ 40 h 106"/>
                  <a:gd name="T20" fmla="*/ 90 w 222"/>
                  <a:gd name="T21" fmla="*/ 35 h 106"/>
                  <a:gd name="T22" fmla="*/ 100 w 222"/>
                  <a:gd name="T23" fmla="*/ 29 h 106"/>
                  <a:gd name="T24" fmla="*/ 111 w 222"/>
                  <a:gd name="T25" fmla="*/ 23 h 106"/>
                  <a:gd name="T26" fmla="*/ 121 w 222"/>
                  <a:gd name="T27" fmla="*/ 17 h 106"/>
                  <a:gd name="T28" fmla="*/ 131 w 222"/>
                  <a:gd name="T29" fmla="*/ 12 h 106"/>
                  <a:gd name="T30" fmla="*/ 142 w 222"/>
                  <a:gd name="T31" fmla="*/ 6 h 106"/>
                  <a:gd name="T32" fmla="*/ 152 w 222"/>
                  <a:gd name="T33" fmla="*/ 0 h 106"/>
                  <a:gd name="T34" fmla="*/ 158 w 222"/>
                  <a:gd name="T35" fmla="*/ 1 h 106"/>
                  <a:gd name="T36" fmla="*/ 164 w 222"/>
                  <a:gd name="T37" fmla="*/ 1 h 106"/>
                  <a:gd name="T38" fmla="*/ 169 w 222"/>
                  <a:gd name="T39" fmla="*/ 2 h 106"/>
                  <a:gd name="T40" fmla="*/ 175 w 222"/>
                  <a:gd name="T41" fmla="*/ 2 h 106"/>
                  <a:gd name="T42" fmla="*/ 180 w 222"/>
                  <a:gd name="T43" fmla="*/ 3 h 106"/>
                  <a:gd name="T44" fmla="*/ 186 w 222"/>
                  <a:gd name="T45" fmla="*/ 3 h 106"/>
                  <a:gd name="T46" fmla="*/ 191 w 222"/>
                  <a:gd name="T47" fmla="*/ 5 h 106"/>
                  <a:gd name="T48" fmla="*/ 197 w 222"/>
                  <a:gd name="T49" fmla="*/ 5 h 106"/>
                  <a:gd name="T50" fmla="*/ 203 w 222"/>
                  <a:gd name="T51" fmla="*/ 13 h 106"/>
                  <a:gd name="T52" fmla="*/ 210 w 222"/>
                  <a:gd name="T53" fmla="*/ 20 h 106"/>
                  <a:gd name="T54" fmla="*/ 217 w 222"/>
                  <a:gd name="T55" fmla="*/ 28 h 106"/>
                  <a:gd name="T56" fmla="*/ 222 w 222"/>
                  <a:gd name="T57" fmla="*/ 36 h 106"/>
                  <a:gd name="T58" fmla="*/ 222 w 222"/>
                  <a:gd name="T59" fmla="*/ 45 h 106"/>
                  <a:gd name="T60" fmla="*/ 222 w 222"/>
                  <a:gd name="T61" fmla="*/ 54 h 106"/>
                  <a:gd name="T62" fmla="*/ 222 w 222"/>
                  <a:gd name="T63" fmla="*/ 62 h 106"/>
                  <a:gd name="T64" fmla="*/ 222 w 222"/>
                  <a:gd name="T65" fmla="*/ 71 h 106"/>
                  <a:gd name="T66" fmla="*/ 217 w 222"/>
                  <a:gd name="T67" fmla="*/ 78 h 106"/>
                  <a:gd name="T68" fmla="*/ 210 w 222"/>
                  <a:gd name="T69" fmla="*/ 85 h 106"/>
                  <a:gd name="T70" fmla="*/ 204 w 222"/>
                  <a:gd name="T71" fmla="*/ 93 h 106"/>
                  <a:gd name="T72" fmla="*/ 197 w 222"/>
                  <a:gd name="T73" fmla="*/ 100 h 106"/>
                  <a:gd name="T74" fmla="*/ 180 w 222"/>
                  <a:gd name="T75" fmla="*/ 101 h 106"/>
                  <a:gd name="T76" fmla="*/ 164 w 222"/>
                  <a:gd name="T77" fmla="*/ 101 h 106"/>
                  <a:gd name="T78" fmla="*/ 146 w 222"/>
                  <a:gd name="T79" fmla="*/ 103 h 106"/>
                  <a:gd name="T80" fmla="*/ 130 w 222"/>
                  <a:gd name="T81" fmla="*/ 103 h 106"/>
                  <a:gd name="T82" fmla="*/ 113 w 222"/>
                  <a:gd name="T83" fmla="*/ 104 h 106"/>
                  <a:gd name="T84" fmla="*/ 96 w 222"/>
                  <a:gd name="T85" fmla="*/ 105 h 106"/>
                  <a:gd name="T86" fmla="*/ 80 w 222"/>
                  <a:gd name="T87" fmla="*/ 105 h 106"/>
                  <a:gd name="T88" fmla="*/ 62 w 222"/>
                  <a:gd name="T89" fmla="*/ 106 h 106"/>
                  <a:gd name="T90" fmla="*/ 60 w 222"/>
                  <a:gd name="T91" fmla="*/ 105 h 106"/>
                  <a:gd name="T92" fmla="*/ 54 w 222"/>
                  <a:gd name="T93" fmla="*/ 103 h 106"/>
                  <a:gd name="T94" fmla="*/ 46 w 222"/>
                  <a:gd name="T95" fmla="*/ 100 h 106"/>
                  <a:gd name="T96" fmla="*/ 36 w 222"/>
                  <a:gd name="T97" fmla="*/ 98 h 106"/>
                  <a:gd name="T98" fmla="*/ 24 w 222"/>
                  <a:gd name="T99" fmla="*/ 96 h 106"/>
                  <a:gd name="T100" fmla="*/ 15 w 222"/>
                  <a:gd name="T101" fmla="*/ 93 h 106"/>
                  <a:gd name="T102" fmla="*/ 6 w 222"/>
                  <a:gd name="T103" fmla="*/ 95 h 106"/>
                  <a:gd name="T104" fmla="*/ 0 w 222"/>
                  <a:gd name="T105" fmla="*/ 97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2" h="106">
                    <a:moveTo>
                      <a:pt x="0" y="97"/>
                    </a:moveTo>
                    <a:lnTo>
                      <a:pt x="8" y="90"/>
                    </a:lnTo>
                    <a:lnTo>
                      <a:pt x="17" y="84"/>
                    </a:lnTo>
                    <a:lnTo>
                      <a:pt x="25" y="77"/>
                    </a:lnTo>
                    <a:lnTo>
                      <a:pt x="35" y="71"/>
                    </a:lnTo>
                    <a:lnTo>
                      <a:pt x="43" y="66"/>
                    </a:lnTo>
                    <a:lnTo>
                      <a:pt x="51" y="59"/>
                    </a:lnTo>
                    <a:lnTo>
                      <a:pt x="60" y="53"/>
                    </a:lnTo>
                    <a:lnTo>
                      <a:pt x="68" y="46"/>
                    </a:lnTo>
                    <a:lnTo>
                      <a:pt x="78" y="40"/>
                    </a:lnTo>
                    <a:lnTo>
                      <a:pt x="90" y="35"/>
                    </a:lnTo>
                    <a:lnTo>
                      <a:pt x="100" y="29"/>
                    </a:lnTo>
                    <a:lnTo>
                      <a:pt x="111" y="23"/>
                    </a:lnTo>
                    <a:lnTo>
                      <a:pt x="121" y="17"/>
                    </a:lnTo>
                    <a:lnTo>
                      <a:pt x="131" y="12"/>
                    </a:lnTo>
                    <a:lnTo>
                      <a:pt x="142" y="6"/>
                    </a:lnTo>
                    <a:lnTo>
                      <a:pt x="152" y="0"/>
                    </a:lnTo>
                    <a:lnTo>
                      <a:pt x="158" y="1"/>
                    </a:lnTo>
                    <a:lnTo>
                      <a:pt x="164" y="1"/>
                    </a:lnTo>
                    <a:lnTo>
                      <a:pt x="169" y="2"/>
                    </a:lnTo>
                    <a:lnTo>
                      <a:pt x="175" y="2"/>
                    </a:lnTo>
                    <a:lnTo>
                      <a:pt x="180" y="3"/>
                    </a:lnTo>
                    <a:lnTo>
                      <a:pt x="186" y="3"/>
                    </a:lnTo>
                    <a:lnTo>
                      <a:pt x="191" y="5"/>
                    </a:lnTo>
                    <a:lnTo>
                      <a:pt x="197" y="5"/>
                    </a:lnTo>
                    <a:lnTo>
                      <a:pt x="203" y="13"/>
                    </a:lnTo>
                    <a:lnTo>
                      <a:pt x="210" y="20"/>
                    </a:lnTo>
                    <a:lnTo>
                      <a:pt x="217" y="28"/>
                    </a:lnTo>
                    <a:lnTo>
                      <a:pt x="222" y="36"/>
                    </a:lnTo>
                    <a:lnTo>
                      <a:pt x="222" y="45"/>
                    </a:lnTo>
                    <a:lnTo>
                      <a:pt x="222" y="54"/>
                    </a:lnTo>
                    <a:lnTo>
                      <a:pt x="222" y="62"/>
                    </a:lnTo>
                    <a:lnTo>
                      <a:pt x="222" y="71"/>
                    </a:lnTo>
                    <a:lnTo>
                      <a:pt x="217" y="78"/>
                    </a:lnTo>
                    <a:lnTo>
                      <a:pt x="210" y="85"/>
                    </a:lnTo>
                    <a:lnTo>
                      <a:pt x="204" y="93"/>
                    </a:lnTo>
                    <a:lnTo>
                      <a:pt x="197" y="100"/>
                    </a:lnTo>
                    <a:lnTo>
                      <a:pt x="180" y="101"/>
                    </a:lnTo>
                    <a:lnTo>
                      <a:pt x="164" y="101"/>
                    </a:lnTo>
                    <a:lnTo>
                      <a:pt x="146" y="103"/>
                    </a:lnTo>
                    <a:lnTo>
                      <a:pt x="130" y="103"/>
                    </a:lnTo>
                    <a:lnTo>
                      <a:pt x="113" y="104"/>
                    </a:lnTo>
                    <a:lnTo>
                      <a:pt x="96" y="105"/>
                    </a:lnTo>
                    <a:lnTo>
                      <a:pt x="80" y="105"/>
                    </a:lnTo>
                    <a:lnTo>
                      <a:pt x="62" y="106"/>
                    </a:lnTo>
                    <a:lnTo>
                      <a:pt x="60" y="105"/>
                    </a:lnTo>
                    <a:lnTo>
                      <a:pt x="54" y="103"/>
                    </a:lnTo>
                    <a:lnTo>
                      <a:pt x="46" y="100"/>
                    </a:lnTo>
                    <a:lnTo>
                      <a:pt x="36" y="98"/>
                    </a:lnTo>
                    <a:lnTo>
                      <a:pt x="24" y="96"/>
                    </a:lnTo>
                    <a:lnTo>
                      <a:pt x="15" y="93"/>
                    </a:lnTo>
                    <a:lnTo>
                      <a:pt x="6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09" name="Freeform 42"/>
              <p:cNvSpPr>
                <a:spLocks/>
              </p:cNvSpPr>
              <p:nvPr/>
            </p:nvSpPr>
            <p:spPr bwMode="auto">
              <a:xfrm>
                <a:off x="4716463" y="4935538"/>
                <a:ext cx="176213" cy="73025"/>
              </a:xfrm>
              <a:custGeom>
                <a:avLst/>
                <a:gdLst>
                  <a:gd name="T0" fmla="*/ 0 w 222"/>
                  <a:gd name="T1" fmla="*/ 89 h 94"/>
                  <a:gd name="T2" fmla="*/ 8 w 222"/>
                  <a:gd name="T3" fmla="*/ 83 h 94"/>
                  <a:gd name="T4" fmla="*/ 17 w 222"/>
                  <a:gd name="T5" fmla="*/ 77 h 94"/>
                  <a:gd name="T6" fmla="*/ 25 w 222"/>
                  <a:gd name="T7" fmla="*/ 72 h 94"/>
                  <a:gd name="T8" fmla="*/ 35 w 222"/>
                  <a:gd name="T9" fmla="*/ 66 h 94"/>
                  <a:gd name="T10" fmla="*/ 43 w 222"/>
                  <a:gd name="T11" fmla="*/ 60 h 94"/>
                  <a:gd name="T12" fmla="*/ 51 w 222"/>
                  <a:gd name="T13" fmla="*/ 54 h 94"/>
                  <a:gd name="T14" fmla="*/ 60 w 222"/>
                  <a:gd name="T15" fmla="*/ 49 h 94"/>
                  <a:gd name="T16" fmla="*/ 68 w 222"/>
                  <a:gd name="T17" fmla="*/ 43 h 94"/>
                  <a:gd name="T18" fmla="*/ 78 w 222"/>
                  <a:gd name="T19" fmla="*/ 37 h 94"/>
                  <a:gd name="T20" fmla="*/ 90 w 222"/>
                  <a:gd name="T21" fmla="*/ 31 h 94"/>
                  <a:gd name="T22" fmla="*/ 100 w 222"/>
                  <a:gd name="T23" fmla="*/ 27 h 94"/>
                  <a:gd name="T24" fmla="*/ 112 w 222"/>
                  <a:gd name="T25" fmla="*/ 21 h 94"/>
                  <a:gd name="T26" fmla="*/ 122 w 222"/>
                  <a:gd name="T27" fmla="*/ 16 h 94"/>
                  <a:gd name="T28" fmla="*/ 133 w 222"/>
                  <a:gd name="T29" fmla="*/ 11 h 94"/>
                  <a:gd name="T30" fmla="*/ 144 w 222"/>
                  <a:gd name="T31" fmla="*/ 6 h 94"/>
                  <a:gd name="T32" fmla="*/ 154 w 222"/>
                  <a:gd name="T33" fmla="*/ 0 h 94"/>
                  <a:gd name="T34" fmla="*/ 160 w 222"/>
                  <a:gd name="T35" fmla="*/ 0 h 94"/>
                  <a:gd name="T36" fmla="*/ 166 w 222"/>
                  <a:gd name="T37" fmla="*/ 0 h 94"/>
                  <a:gd name="T38" fmla="*/ 171 w 222"/>
                  <a:gd name="T39" fmla="*/ 0 h 94"/>
                  <a:gd name="T40" fmla="*/ 176 w 222"/>
                  <a:gd name="T41" fmla="*/ 0 h 94"/>
                  <a:gd name="T42" fmla="*/ 182 w 222"/>
                  <a:gd name="T43" fmla="*/ 1 h 94"/>
                  <a:gd name="T44" fmla="*/ 187 w 222"/>
                  <a:gd name="T45" fmla="*/ 1 h 94"/>
                  <a:gd name="T46" fmla="*/ 192 w 222"/>
                  <a:gd name="T47" fmla="*/ 1 h 94"/>
                  <a:gd name="T48" fmla="*/ 198 w 222"/>
                  <a:gd name="T49" fmla="*/ 1 h 94"/>
                  <a:gd name="T50" fmla="*/ 204 w 222"/>
                  <a:gd name="T51" fmla="*/ 8 h 94"/>
                  <a:gd name="T52" fmla="*/ 211 w 222"/>
                  <a:gd name="T53" fmla="*/ 15 h 94"/>
                  <a:gd name="T54" fmla="*/ 217 w 222"/>
                  <a:gd name="T55" fmla="*/ 22 h 94"/>
                  <a:gd name="T56" fmla="*/ 222 w 222"/>
                  <a:gd name="T57" fmla="*/ 28 h 94"/>
                  <a:gd name="T58" fmla="*/ 222 w 222"/>
                  <a:gd name="T59" fmla="*/ 36 h 94"/>
                  <a:gd name="T60" fmla="*/ 222 w 222"/>
                  <a:gd name="T61" fmla="*/ 44 h 94"/>
                  <a:gd name="T62" fmla="*/ 222 w 222"/>
                  <a:gd name="T63" fmla="*/ 52 h 94"/>
                  <a:gd name="T64" fmla="*/ 222 w 222"/>
                  <a:gd name="T65" fmla="*/ 60 h 94"/>
                  <a:gd name="T66" fmla="*/ 217 w 222"/>
                  <a:gd name="T67" fmla="*/ 66 h 94"/>
                  <a:gd name="T68" fmla="*/ 210 w 222"/>
                  <a:gd name="T69" fmla="*/ 73 h 94"/>
                  <a:gd name="T70" fmla="*/ 203 w 222"/>
                  <a:gd name="T71" fmla="*/ 80 h 94"/>
                  <a:gd name="T72" fmla="*/ 197 w 222"/>
                  <a:gd name="T73" fmla="*/ 86 h 94"/>
                  <a:gd name="T74" fmla="*/ 180 w 222"/>
                  <a:gd name="T75" fmla="*/ 87 h 94"/>
                  <a:gd name="T76" fmla="*/ 164 w 222"/>
                  <a:gd name="T77" fmla="*/ 88 h 94"/>
                  <a:gd name="T78" fmla="*/ 146 w 222"/>
                  <a:gd name="T79" fmla="*/ 88 h 94"/>
                  <a:gd name="T80" fmla="*/ 130 w 222"/>
                  <a:gd name="T81" fmla="*/ 89 h 94"/>
                  <a:gd name="T82" fmla="*/ 113 w 222"/>
                  <a:gd name="T83" fmla="*/ 90 h 94"/>
                  <a:gd name="T84" fmla="*/ 96 w 222"/>
                  <a:gd name="T85" fmla="*/ 91 h 94"/>
                  <a:gd name="T86" fmla="*/ 80 w 222"/>
                  <a:gd name="T87" fmla="*/ 92 h 94"/>
                  <a:gd name="T88" fmla="*/ 62 w 222"/>
                  <a:gd name="T89" fmla="*/ 94 h 94"/>
                  <a:gd name="T90" fmla="*/ 60 w 222"/>
                  <a:gd name="T91" fmla="*/ 92 h 94"/>
                  <a:gd name="T92" fmla="*/ 54 w 222"/>
                  <a:gd name="T93" fmla="*/ 91 h 94"/>
                  <a:gd name="T94" fmla="*/ 46 w 222"/>
                  <a:gd name="T95" fmla="*/ 89 h 94"/>
                  <a:gd name="T96" fmla="*/ 36 w 222"/>
                  <a:gd name="T97" fmla="*/ 88 h 94"/>
                  <a:gd name="T98" fmla="*/ 24 w 222"/>
                  <a:gd name="T99" fmla="*/ 86 h 94"/>
                  <a:gd name="T100" fmla="*/ 15 w 222"/>
                  <a:gd name="T101" fmla="*/ 86 h 94"/>
                  <a:gd name="T102" fmla="*/ 6 w 222"/>
                  <a:gd name="T103" fmla="*/ 87 h 94"/>
                  <a:gd name="T104" fmla="*/ 0 w 222"/>
                  <a:gd name="T105" fmla="*/ 8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2" h="94">
                    <a:moveTo>
                      <a:pt x="0" y="89"/>
                    </a:moveTo>
                    <a:lnTo>
                      <a:pt x="8" y="83"/>
                    </a:lnTo>
                    <a:lnTo>
                      <a:pt x="17" y="77"/>
                    </a:lnTo>
                    <a:lnTo>
                      <a:pt x="25" y="72"/>
                    </a:lnTo>
                    <a:lnTo>
                      <a:pt x="35" y="66"/>
                    </a:lnTo>
                    <a:lnTo>
                      <a:pt x="43" y="60"/>
                    </a:lnTo>
                    <a:lnTo>
                      <a:pt x="51" y="54"/>
                    </a:lnTo>
                    <a:lnTo>
                      <a:pt x="60" y="49"/>
                    </a:lnTo>
                    <a:lnTo>
                      <a:pt x="68" y="43"/>
                    </a:lnTo>
                    <a:lnTo>
                      <a:pt x="78" y="37"/>
                    </a:lnTo>
                    <a:lnTo>
                      <a:pt x="90" y="31"/>
                    </a:lnTo>
                    <a:lnTo>
                      <a:pt x="100" y="27"/>
                    </a:lnTo>
                    <a:lnTo>
                      <a:pt x="112" y="21"/>
                    </a:lnTo>
                    <a:lnTo>
                      <a:pt x="122" y="16"/>
                    </a:lnTo>
                    <a:lnTo>
                      <a:pt x="133" y="11"/>
                    </a:lnTo>
                    <a:lnTo>
                      <a:pt x="144" y="6"/>
                    </a:lnTo>
                    <a:lnTo>
                      <a:pt x="154" y="0"/>
                    </a:lnTo>
                    <a:lnTo>
                      <a:pt x="160" y="0"/>
                    </a:lnTo>
                    <a:lnTo>
                      <a:pt x="166" y="0"/>
                    </a:lnTo>
                    <a:lnTo>
                      <a:pt x="171" y="0"/>
                    </a:lnTo>
                    <a:lnTo>
                      <a:pt x="176" y="0"/>
                    </a:lnTo>
                    <a:lnTo>
                      <a:pt x="182" y="1"/>
                    </a:lnTo>
                    <a:lnTo>
                      <a:pt x="187" y="1"/>
                    </a:lnTo>
                    <a:lnTo>
                      <a:pt x="192" y="1"/>
                    </a:lnTo>
                    <a:lnTo>
                      <a:pt x="198" y="1"/>
                    </a:lnTo>
                    <a:lnTo>
                      <a:pt x="204" y="8"/>
                    </a:lnTo>
                    <a:lnTo>
                      <a:pt x="211" y="15"/>
                    </a:lnTo>
                    <a:lnTo>
                      <a:pt x="217" y="22"/>
                    </a:lnTo>
                    <a:lnTo>
                      <a:pt x="222" y="28"/>
                    </a:lnTo>
                    <a:lnTo>
                      <a:pt x="222" y="36"/>
                    </a:lnTo>
                    <a:lnTo>
                      <a:pt x="222" y="44"/>
                    </a:lnTo>
                    <a:lnTo>
                      <a:pt x="222" y="52"/>
                    </a:lnTo>
                    <a:lnTo>
                      <a:pt x="222" y="60"/>
                    </a:lnTo>
                    <a:lnTo>
                      <a:pt x="217" y="66"/>
                    </a:lnTo>
                    <a:lnTo>
                      <a:pt x="210" y="73"/>
                    </a:lnTo>
                    <a:lnTo>
                      <a:pt x="203" y="80"/>
                    </a:lnTo>
                    <a:lnTo>
                      <a:pt x="197" y="86"/>
                    </a:lnTo>
                    <a:lnTo>
                      <a:pt x="180" y="87"/>
                    </a:lnTo>
                    <a:lnTo>
                      <a:pt x="164" y="88"/>
                    </a:lnTo>
                    <a:lnTo>
                      <a:pt x="146" y="88"/>
                    </a:lnTo>
                    <a:lnTo>
                      <a:pt x="130" y="89"/>
                    </a:lnTo>
                    <a:lnTo>
                      <a:pt x="113" y="90"/>
                    </a:lnTo>
                    <a:lnTo>
                      <a:pt x="96" y="91"/>
                    </a:lnTo>
                    <a:lnTo>
                      <a:pt x="80" y="92"/>
                    </a:lnTo>
                    <a:lnTo>
                      <a:pt x="62" y="94"/>
                    </a:lnTo>
                    <a:lnTo>
                      <a:pt x="60" y="92"/>
                    </a:lnTo>
                    <a:lnTo>
                      <a:pt x="54" y="91"/>
                    </a:lnTo>
                    <a:lnTo>
                      <a:pt x="46" y="89"/>
                    </a:lnTo>
                    <a:lnTo>
                      <a:pt x="36" y="88"/>
                    </a:lnTo>
                    <a:lnTo>
                      <a:pt x="24" y="86"/>
                    </a:lnTo>
                    <a:lnTo>
                      <a:pt x="15" y="86"/>
                    </a:lnTo>
                    <a:lnTo>
                      <a:pt x="6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10" name="Freeform 43"/>
              <p:cNvSpPr>
                <a:spLocks/>
              </p:cNvSpPr>
              <p:nvPr/>
            </p:nvSpPr>
            <p:spPr bwMode="auto">
              <a:xfrm>
                <a:off x="4716463" y="4940300"/>
                <a:ext cx="176213" cy="66675"/>
              </a:xfrm>
              <a:custGeom>
                <a:avLst/>
                <a:gdLst>
                  <a:gd name="T0" fmla="*/ 0 w 221"/>
                  <a:gd name="T1" fmla="*/ 82 h 83"/>
                  <a:gd name="T2" fmla="*/ 8 w 221"/>
                  <a:gd name="T3" fmla="*/ 76 h 83"/>
                  <a:gd name="T4" fmla="*/ 17 w 221"/>
                  <a:gd name="T5" fmla="*/ 72 h 83"/>
                  <a:gd name="T6" fmla="*/ 25 w 221"/>
                  <a:gd name="T7" fmla="*/ 66 h 83"/>
                  <a:gd name="T8" fmla="*/ 35 w 221"/>
                  <a:gd name="T9" fmla="*/ 61 h 83"/>
                  <a:gd name="T10" fmla="*/ 43 w 221"/>
                  <a:gd name="T11" fmla="*/ 55 h 83"/>
                  <a:gd name="T12" fmla="*/ 51 w 221"/>
                  <a:gd name="T13" fmla="*/ 51 h 83"/>
                  <a:gd name="T14" fmla="*/ 60 w 221"/>
                  <a:gd name="T15" fmla="*/ 45 h 83"/>
                  <a:gd name="T16" fmla="*/ 68 w 221"/>
                  <a:gd name="T17" fmla="*/ 40 h 83"/>
                  <a:gd name="T18" fmla="*/ 80 w 221"/>
                  <a:gd name="T19" fmla="*/ 36 h 83"/>
                  <a:gd name="T20" fmla="*/ 90 w 221"/>
                  <a:gd name="T21" fmla="*/ 31 h 83"/>
                  <a:gd name="T22" fmla="*/ 101 w 221"/>
                  <a:gd name="T23" fmla="*/ 27 h 83"/>
                  <a:gd name="T24" fmla="*/ 113 w 221"/>
                  <a:gd name="T25" fmla="*/ 21 h 83"/>
                  <a:gd name="T26" fmla="*/ 123 w 221"/>
                  <a:gd name="T27" fmla="*/ 16 h 83"/>
                  <a:gd name="T28" fmla="*/ 135 w 221"/>
                  <a:gd name="T29" fmla="*/ 12 h 83"/>
                  <a:gd name="T30" fmla="*/ 145 w 221"/>
                  <a:gd name="T31" fmla="*/ 6 h 83"/>
                  <a:gd name="T32" fmla="*/ 157 w 221"/>
                  <a:gd name="T33" fmla="*/ 1 h 83"/>
                  <a:gd name="T34" fmla="*/ 163 w 221"/>
                  <a:gd name="T35" fmla="*/ 1 h 83"/>
                  <a:gd name="T36" fmla="*/ 167 w 221"/>
                  <a:gd name="T37" fmla="*/ 1 h 83"/>
                  <a:gd name="T38" fmla="*/ 173 w 221"/>
                  <a:gd name="T39" fmla="*/ 1 h 83"/>
                  <a:gd name="T40" fmla="*/ 177 w 221"/>
                  <a:gd name="T41" fmla="*/ 0 h 83"/>
                  <a:gd name="T42" fmla="*/ 183 w 221"/>
                  <a:gd name="T43" fmla="*/ 0 h 83"/>
                  <a:gd name="T44" fmla="*/ 188 w 221"/>
                  <a:gd name="T45" fmla="*/ 0 h 83"/>
                  <a:gd name="T46" fmla="*/ 194 w 221"/>
                  <a:gd name="T47" fmla="*/ 0 h 83"/>
                  <a:gd name="T48" fmla="*/ 198 w 221"/>
                  <a:gd name="T49" fmla="*/ 0 h 83"/>
                  <a:gd name="T50" fmla="*/ 204 w 221"/>
                  <a:gd name="T51" fmla="*/ 6 h 83"/>
                  <a:gd name="T52" fmla="*/ 210 w 221"/>
                  <a:gd name="T53" fmla="*/ 12 h 83"/>
                  <a:gd name="T54" fmla="*/ 216 w 221"/>
                  <a:gd name="T55" fmla="*/ 17 h 83"/>
                  <a:gd name="T56" fmla="*/ 221 w 221"/>
                  <a:gd name="T57" fmla="*/ 23 h 83"/>
                  <a:gd name="T58" fmla="*/ 221 w 221"/>
                  <a:gd name="T59" fmla="*/ 30 h 83"/>
                  <a:gd name="T60" fmla="*/ 221 w 221"/>
                  <a:gd name="T61" fmla="*/ 37 h 83"/>
                  <a:gd name="T62" fmla="*/ 221 w 221"/>
                  <a:gd name="T63" fmla="*/ 44 h 83"/>
                  <a:gd name="T64" fmla="*/ 221 w 221"/>
                  <a:gd name="T65" fmla="*/ 51 h 83"/>
                  <a:gd name="T66" fmla="*/ 216 w 221"/>
                  <a:gd name="T67" fmla="*/ 57 h 83"/>
                  <a:gd name="T68" fmla="*/ 210 w 221"/>
                  <a:gd name="T69" fmla="*/ 61 h 83"/>
                  <a:gd name="T70" fmla="*/ 203 w 221"/>
                  <a:gd name="T71" fmla="*/ 67 h 83"/>
                  <a:gd name="T72" fmla="*/ 197 w 221"/>
                  <a:gd name="T73" fmla="*/ 73 h 83"/>
                  <a:gd name="T74" fmla="*/ 180 w 221"/>
                  <a:gd name="T75" fmla="*/ 74 h 83"/>
                  <a:gd name="T76" fmla="*/ 164 w 221"/>
                  <a:gd name="T77" fmla="*/ 75 h 83"/>
                  <a:gd name="T78" fmla="*/ 146 w 221"/>
                  <a:gd name="T79" fmla="*/ 76 h 83"/>
                  <a:gd name="T80" fmla="*/ 130 w 221"/>
                  <a:gd name="T81" fmla="*/ 77 h 83"/>
                  <a:gd name="T82" fmla="*/ 113 w 221"/>
                  <a:gd name="T83" fmla="*/ 80 h 83"/>
                  <a:gd name="T84" fmla="*/ 96 w 221"/>
                  <a:gd name="T85" fmla="*/ 81 h 83"/>
                  <a:gd name="T86" fmla="*/ 80 w 221"/>
                  <a:gd name="T87" fmla="*/ 82 h 83"/>
                  <a:gd name="T88" fmla="*/ 62 w 221"/>
                  <a:gd name="T89" fmla="*/ 83 h 83"/>
                  <a:gd name="T90" fmla="*/ 60 w 221"/>
                  <a:gd name="T91" fmla="*/ 83 h 83"/>
                  <a:gd name="T92" fmla="*/ 54 w 221"/>
                  <a:gd name="T93" fmla="*/ 82 h 83"/>
                  <a:gd name="T94" fmla="*/ 46 w 221"/>
                  <a:gd name="T95" fmla="*/ 81 h 83"/>
                  <a:gd name="T96" fmla="*/ 36 w 221"/>
                  <a:gd name="T97" fmla="*/ 80 h 83"/>
                  <a:gd name="T98" fmla="*/ 24 w 221"/>
                  <a:gd name="T99" fmla="*/ 79 h 83"/>
                  <a:gd name="T100" fmla="*/ 15 w 221"/>
                  <a:gd name="T101" fmla="*/ 79 h 83"/>
                  <a:gd name="T102" fmla="*/ 6 w 221"/>
                  <a:gd name="T103" fmla="*/ 80 h 83"/>
                  <a:gd name="T104" fmla="*/ 0 w 221"/>
                  <a:gd name="T105" fmla="*/ 8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1" h="83">
                    <a:moveTo>
                      <a:pt x="0" y="82"/>
                    </a:moveTo>
                    <a:lnTo>
                      <a:pt x="8" y="76"/>
                    </a:lnTo>
                    <a:lnTo>
                      <a:pt x="17" y="72"/>
                    </a:lnTo>
                    <a:lnTo>
                      <a:pt x="25" y="66"/>
                    </a:lnTo>
                    <a:lnTo>
                      <a:pt x="35" y="61"/>
                    </a:lnTo>
                    <a:lnTo>
                      <a:pt x="43" y="55"/>
                    </a:lnTo>
                    <a:lnTo>
                      <a:pt x="51" y="51"/>
                    </a:lnTo>
                    <a:lnTo>
                      <a:pt x="60" y="45"/>
                    </a:lnTo>
                    <a:lnTo>
                      <a:pt x="68" y="40"/>
                    </a:lnTo>
                    <a:lnTo>
                      <a:pt x="80" y="36"/>
                    </a:lnTo>
                    <a:lnTo>
                      <a:pt x="90" y="31"/>
                    </a:lnTo>
                    <a:lnTo>
                      <a:pt x="101" y="27"/>
                    </a:lnTo>
                    <a:lnTo>
                      <a:pt x="113" y="21"/>
                    </a:lnTo>
                    <a:lnTo>
                      <a:pt x="123" y="16"/>
                    </a:lnTo>
                    <a:lnTo>
                      <a:pt x="135" y="12"/>
                    </a:lnTo>
                    <a:lnTo>
                      <a:pt x="145" y="6"/>
                    </a:lnTo>
                    <a:lnTo>
                      <a:pt x="157" y="1"/>
                    </a:lnTo>
                    <a:lnTo>
                      <a:pt x="163" y="1"/>
                    </a:lnTo>
                    <a:lnTo>
                      <a:pt x="167" y="1"/>
                    </a:lnTo>
                    <a:lnTo>
                      <a:pt x="173" y="1"/>
                    </a:lnTo>
                    <a:lnTo>
                      <a:pt x="177" y="0"/>
                    </a:lnTo>
                    <a:lnTo>
                      <a:pt x="183" y="0"/>
                    </a:lnTo>
                    <a:lnTo>
                      <a:pt x="188" y="0"/>
                    </a:lnTo>
                    <a:lnTo>
                      <a:pt x="194" y="0"/>
                    </a:lnTo>
                    <a:lnTo>
                      <a:pt x="198" y="0"/>
                    </a:lnTo>
                    <a:lnTo>
                      <a:pt x="204" y="6"/>
                    </a:lnTo>
                    <a:lnTo>
                      <a:pt x="210" y="12"/>
                    </a:lnTo>
                    <a:lnTo>
                      <a:pt x="216" y="17"/>
                    </a:lnTo>
                    <a:lnTo>
                      <a:pt x="221" y="23"/>
                    </a:lnTo>
                    <a:lnTo>
                      <a:pt x="221" y="30"/>
                    </a:lnTo>
                    <a:lnTo>
                      <a:pt x="221" y="37"/>
                    </a:lnTo>
                    <a:lnTo>
                      <a:pt x="221" y="44"/>
                    </a:lnTo>
                    <a:lnTo>
                      <a:pt x="221" y="51"/>
                    </a:lnTo>
                    <a:lnTo>
                      <a:pt x="216" y="57"/>
                    </a:lnTo>
                    <a:lnTo>
                      <a:pt x="210" y="61"/>
                    </a:lnTo>
                    <a:lnTo>
                      <a:pt x="203" y="67"/>
                    </a:lnTo>
                    <a:lnTo>
                      <a:pt x="197" y="73"/>
                    </a:lnTo>
                    <a:lnTo>
                      <a:pt x="180" y="74"/>
                    </a:lnTo>
                    <a:lnTo>
                      <a:pt x="164" y="75"/>
                    </a:lnTo>
                    <a:lnTo>
                      <a:pt x="146" y="76"/>
                    </a:lnTo>
                    <a:lnTo>
                      <a:pt x="130" y="77"/>
                    </a:lnTo>
                    <a:lnTo>
                      <a:pt x="113" y="80"/>
                    </a:lnTo>
                    <a:lnTo>
                      <a:pt x="96" y="81"/>
                    </a:lnTo>
                    <a:lnTo>
                      <a:pt x="80" y="82"/>
                    </a:lnTo>
                    <a:lnTo>
                      <a:pt x="62" y="83"/>
                    </a:lnTo>
                    <a:lnTo>
                      <a:pt x="60" y="83"/>
                    </a:lnTo>
                    <a:lnTo>
                      <a:pt x="54" y="82"/>
                    </a:lnTo>
                    <a:lnTo>
                      <a:pt x="46" y="81"/>
                    </a:lnTo>
                    <a:lnTo>
                      <a:pt x="36" y="80"/>
                    </a:lnTo>
                    <a:lnTo>
                      <a:pt x="24" y="79"/>
                    </a:lnTo>
                    <a:lnTo>
                      <a:pt x="15" y="79"/>
                    </a:lnTo>
                    <a:lnTo>
                      <a:pt x="6" y="8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11" name="Freeform 44"/>
              <p:cNvSpPr>
                <a:spLocks/>
              </p:cNvSpPr>
              <p:nvPr/>
            </p:nvSpPr>
            <p:spPr bwMode="auto">
              <a:xfrm>
                <a:off x="4716463" y="4945063"/>
                <a:ext cx="176213" cy="61912"/>
              </a:xfrm>
              <a:custGeom>
                <a:avLst/>
                <a:gdLst>
                  <a:gd name="T0" fmla="*/ 0 w 221"/>
                  <a:gd name="T1" fmla="*/ 77 h 77"/>
                  <a:gd name="T2" fmla="*/ 8 w 221"/>
                  <a:gd name="T3" fmla="*/ 73 h 77"/>
                  <a:gd name="T4" fmla="*/ 17 w 221"/>
                  <a:gd name="T5" fmla="*/ 68 h 77"/>
                  <a:gd name="T6" fmla="*/ 25 w 221"/>
                  <a:gd name="T7" fmla="*/ 63 h 77"/>
                  <a:gd name="T8" fmla="*/ 35 w 221"/>
                  <a:gd name="T9" fmla="*/ 58 h 77"/>
                  <a:gd name="T10" fmla="*/ 43 w 221"/>
                  <a:gd name="T11" fmla="*/ 53 h 77"/>
                  <a:gd name="T12" fmla="*/ 51 w 221"/>
                  <a:gd name="T13" fmla="*/ 48 h 77"/>
                  <a:gd name="T14" fmla="*/ 60 w 221"/>
                  <a:gd name="T15" fmla="*/ 44 h 77"/>
                  <a:gd name="T16" fmla="*/ 68 w 221"/>
                  <a:gd name="T17" fmla="*/ 39 h 77"/>
                  <a:gd name="T18" fmla="*/ 80 w 221"/>
                  <a:gd name="T19" fmla="*/ 34 h 77"/>
                  <a:gd name="T20" fmla="*/ 91 w 221"/>
                  <a:gd name="T21" fmla="*/ 30 h 77"/>
                  <a:gd name="T22" fmla="*/ 101 w 221"/>
                  <a:gd name="T23" fmla="*/ 26 h 77"/>
                  <a:gd name="T24" fmla="*/ 113 w 221"/>
                  <a:gd name="T25" fmla="*/ 22 h 77"/>
                  <a:gd name="T26" fmla="*/ 124 w 221"/>
                  <a:gd name="T27" fmla="*/ 17 h 77"/>
                  <a:gd name="T28" fmla="*/ 136 w 221"/>
                  <a:gd name="T29" fmla="*/ 13 h 77"/>
                  <a:gd name="T30" fmla="*/ 146 w 221"/>
                  <a:gd name="T31" fmla="*/ 9 h 77"/>
                  <a:gd name="T32" fmla="*/ 158 w 221"/>
                  <a:gd name="T33" fmla="*/ 4 h 77"/>
                  <a:gd name="T34" fmla="*/ 164 w 221"/>
                  <a:gd name="T35" fmla="*/ 4 h 77"/>
                  <a:gd name="T36" fmla="*/ 168 w 221"/>
                  <a:gd name="T37" fmla="*/ 3 h 77"/>
                  <a:gd name="T38" fmla="*/ 174 w 221"/>
                  <a:gd name="T39" fmla="*/ 3 h 77"/>
                  <a:gd name="T40" fmla="*/ 179 w 221"/>
                  <a:gd name="T41" fmla="*/ 2 h 77"/>
                  <a:gd name="T42" fmla="*/ 184 w 221"/>
                  <a:gd name="T43" fmla="*/ 1 h 77"/>
                  <a:gd name="T44" fmla="*/ 189 w 221"/>
                  <a:gd name="T45" fmla="*/ 1 h 77"/>
                  <a:gd name="T46" fmla="*/ 195 w 221"/>
                  <a:gd name="T47" fmla="*/ 0 h 77"/>
                  <a:gd name="T48" fmla="*/ 199 w 221"/>
                  <a:gd name="T49" fmla="*/ 0 h 77"/>
                  <a:gd name="T50" fmla="*/ 205 w 221"/>
                  <a:gd name="T51" fmla="*/ 4 h 77"/>
                  <a:gd name="T52" fmla="*/ 210 w 221"/>
                  <a:gd name="T53" fmla="*/ 9 h 77"/>
                  <a:gd name="T54" fmla="*/ 216 w 221"/>
                  <a:gd name="T55" fmla="*/ 14 h 77"/>
                  <a:gd name="T56" fmla="*/ 221 w 221"/>
                  <a:gd name="T57" fmla="*/ 18 h 77"/>
                  <a:gd name="T58" fmla="*/ 221 w 221"/>
                  <a:gd name="T59" fmla="*/ 24 h 77"/>
                  <a:gd name="T60" fmla="*/ 221 w 221"/>
                  <a:gd name="T61" fmla="*/ 30 h 77"/>
                  <a:gd name="T62" fmla="*/ 221 w 221"/>
                  <a:gd name="T63" fmla="*/ 37 h 77"/>
                  <a:gd name="T64" fmla="*/ 221 w 221"/>
                  <a:gd name="T65" fmla="*/ 43 h 77"/>
                  <a:gd name="T66" fmla="*/ 216 w 221"/>
                  <a:gd name="T67" fmla="*/ 47 h 77"/>
                  <a:gd name="T68" fmla="*/ 210 w 221"/>
                  <a:gd name="T69" fmla="*/ 51 h 77"/>
                  <a:gd name="T70" fmla="*/ 203 w 221"/>
                  <a:gd name="T71" fmla="*/ 55 h 77"/>
                  <a:gd name="T72" fmla="*/ 197 w 221"/>
                  <a:gd name="T73" fmla="*/ 60 h 77"/>
                  <a:gd name="T74" fmla="*/ 180 w 221"/>
                  <a:gd name="T75" fmla="*/ 61 h 77"/>
                  <a:gd name="T76" fmla="*/ 164 w 221"/>
                  <a:gd name="T77" fmla="*/ 63 h 77"/>
                  <a:gd name="T78" fmla="*/ 146 w 221"/>
                  <a:gd name="T79" fmla="*/ 64 h 77"/>
                  <a:gd name="T80" fmla="*/ 130 w 221"/>
                  <a:gd name="T81" fmla="*/ 67 h 77"/>
                  <a:gd name="T82" fmla="*/ 113 w 221"/>
                  <a:gd name="T83" fmla="*/ 68 h 77"/>
                  <a:gd name="T84" fmla="*/ 96 w 221"/>
                  <a:gd name="T85" fmla="*/ 70 h 77"/>
                  <a:gd name="T86" fmla="*/ 80 w 221"/>
                  <a:gd name="T87" fmla="*/ 71 h 77"/>
                  <a:gd name="T88" fmla="*/ 62 w 221"/>
                  <a:gd name="T89" fmla="*/ 74 h 77"/>
                  <a:gd name="T90" fmla="*/ 60 w 221"/>
                  <a:gd name="T91" fmla="*/ 74 h 77"/>
                  <a:gd name="T92" fmla="*/ 54 w 221"/>
                  <a:gd name="T93" fmla="*/ 74 h 77"/>
                  <a:gd name="T94" fmla="*/ 46 w 221"/>
                  <a:gd name="T95" fmla="*/ 73 h 77"/>
                  <a:gd name="T96" fmla="*/ 36 w 221"/>
                  <a:gd name="T97" fmla="*/ 73 h 77"/>
                  <a:gd name="T98" fmla="*/ 24 w 221"/>
                  <a:gd name="T99" fmla="*/ 73 h 77"/>
                  <a:gd name="T100" fmla="*/ 15 w 221"/>
                  <a:gd name="T101" fmla="*/ 74 h 77"/>
                  <a:gd name="T102" fmla="*/ 6 w 221"/>
                  <a:gd name="T103" fmla="*/ 75 h 77"/>
                  <a:gd name="T104" fmla="*/ 0 w 221"/>
                  <a:gd name="T105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1" h="77">
                    <a:moveTo>
                      <a:pt x="0" y="77"/>
                    </a:moveTo>
                    <a:lnTo>
                      <a:pt x="8" y="73"/>
                    </a:lnTo>
                    <a:lnTo>
                      <a:pt x="17" y="68"/>
                    </a:lnTo>
                    <a:lnTo>
                      <a:pt x="25" y="63"/>
                    </a:lnTo>
                    <a:lnTo>
                      <a:pt x="35" y="58"/>
                    </a:lnTo>
                    <a:lnTo>
                      <a:pt x="43" y="53"/>
                    </a:lnTo>
                    <a:lnTo>
                      <a:pt x="51" y="48"/>
                    </a:lnTo>
                    <a:lnTo>
                      <a:pt x="60" y="44"/>
                    </a:lnTo>
                    <a:lnTo>
                      <a:pt x="68" y="39"/>
                    </a:lnTo>
                    <a:lnTo>
                      <a:pt x="80" y="34"/>
                    </a:lnTo>
                    <a:lnTo>
                      <a:pt x="91" y="30"/>
                    </a:lnTo>
                    <a:lnTo>
                      <a:pt x="101" y="26"/>
                    </a:lnTo>
                    <a:lnTo>
                      <a:pt x="113" y="22"/>
                    </a:lnTo>
                    <a:lnTo>
                      <a:pt x="124" y="17"/>
                    </a:lnTo>
                    <a:lnTo>
                      <a:pt x="136" y="13"/>
                    </a:lnTo>
                    <a:lnTo>
                      <a:pt x="146" y="9"/>
                    </a:lnTo>
                    <a:lnTo>
                      <a:pt x="158" y="4"/>
                    </a:lnTo>
                    <a:lnTo>
                      <a:pt x="164" y="4"/>
                    </a:lnTo>
                    <a:lnTo>
                      <a:pt x="168" y="3"/>
                    </a:lnTo>
                    <a:lnTo>
                      <a:pt x="174" y="3"/>
                    </a:lnTo>
                    <a:lnTo>
                      <a:pt x="179" y="2"/>
                    </a:lnTo>
                    <a:lnTo>
                      <a:pt x="184" y="1"/>
                    </a:lnTo>
                    <a:lnTo>
                      <a:pt x="189" y="1"/>
                    </a:lnTo>
                    <a:lnTo>
                      <a:pt x="195" y="0"/>
                    </a:lnTo>
                    <a:lnTo>
                      <a:pt x="199" y="0"/>
                    </a:lnTo>
                    <a:lnTo>
                      <a:pt x="205" y="4"/>
                    </a:lnTo>
                    <a:lnTo>
                      <a:pt x="210" y="9"/>
                    </a:lnTo>
                    <a:lnTo>
                      <a:pt x="216" y="14"/>
                    </a:lnTo>
                    <a:lnTo>
                      <a:pt x="221" y="18"/>
                    </a:lnTo>
                    <a:lnTo>
                      <a:pt x="221" y="24"/>
                    </a:lnTo>
                    <a:lnTo>
                      <a:pt x="221" y="30"/>
                    </a:lnTo>
                    <a:lnTo>
                      <a:pt x="221" y="37"/>
                    </a:lnTo>
                    <a:lnTo>
                      <a:pt x="221" y="43"/>
                    </a:lnTo>
                    <a:lnTo>
                      <a:pt x="216" y="47"/>
                    </a:lnTo>
                    <a:lnTo>
                      <a:pt x="210" y="51"/>
                    </a:lnTo>
                    <a:lnTo>
                      <a:pt x="203" y="55"/>
                    </a:lnTo>
                    <a:lnTo>
                      <a:pt x="197" y="60"/>
                    </a:lnTo>
                    <a:lnTo>
                      <a:pt x="180" y="61"/>
                    </a:lnTo>
                    <a:lnTo>
                      <a:pt x="164" y="63"/>
                    </a:lnTo>
                    <a:lnTo>
                      <a:pt x="146" y="64"/>
                    </a:lnTo>
                    <a:lnTo>
                      <a:pt x="130" y="67"/>
                    </a:lnTo>
                    <a:lnTo>
                      <a:pt x="113" y="68"/>
                    </a:lnTo>
                    <a:lnTo>
                      <a:pt x="96" y="70"/>
                    </a:lnTo>
                    <a:lnTo>
                      <a:pt x="80" y="71"/>
                    </a:lnTo>
                    <a:lnTo>
                      <a:pt x="62" y="74"/>
                    </a:lnTo>
                    <a:lnTo>
                      <a:pt x="60" y="74"/>
                    </a:lnTo>
                    <a:lnTo>
                      <a:pt x="54" y="74"/>
                    </a:lnTo>
                    <a:lnTo>
                      <a:pt x="46" y="73"/>
                    </a:lnTo>
                    <a:lnTo>
                      <a:pt x="36" y="73"/>
                    </a:lnTo>
                    <a:lnTo>
                      <a:pt x="24" y="73"/>
                    </a:lnTo>
                    <a:lnTo>
                      <a:pt x="15" y="74"/>
                    </a:lnTo>
                    <a:lnTo>
                      <a:pt x="6" y="75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12" name="Freeform 45"/>
              <p:cNvSpPr>
                <a:spLocks/>
              </p:cNvSpPr>
              <p:nvPr/>
            </p:nvSpPr>
            <p:spPr bwMode="auto">
              <a:xfrm>
                <a:off x="4716463" y="4949825"/>
                <a:ext cx="174625" cy="57150"/>
              </a:xfrm>
              <a:custGeom>
                <a:avLst/>
                <a:gdLst>
                  <a:gd name="T0" fmla="*/ 0 w 220"/>
                  <a:gd name="T1" fmla="*/ 72 h 72"/>
                  <a:gd name="T2" fmla="*/ 68 w 220"/>
                  <a:gd name="T3" fmla="*/ 39 h 72"/>
                  <a:gd name="T4" fmla="*/ 160 w 220"/>
                  <a:gd name="T5" fmla="*/ 7 h 72"/>
                  <a:gd name="T6" fmla="*/ 199 w 220"/>
                  <a:gd name="T7" fmla="*/ 0 h 72"/>
                  <a:gd name="T8" fmla="*/ 220 w 220"/>
                  <a:gd name="T9" fmla="*/ 13 h 72"/>
                  <a:gd name="T10" fmla="*/ 220 w 220"/>
                  <a:gd name="T11" fmla="*/ 34 h 72"/>
                  <a:gd name="T12" fmla="*/ 196 w 220"/>
                  <a:gd name="T13" fmla="*/ 48 h 72"/>
                  <a:gd name="T14" fmla="*/ 62 w 220"/>
                  <a:gd name="T15" fmla="*/ 64 h 72"/>
                  <a:gd name="T16" fmla="*/ 60 w 220"/>
                  <a:gd name="T17" fmla="*/ 64 h 72"/>
                  <a:gd name="T18" fmla="*/ 54 w 220"/>
                  <a:gd name="T19" fmla="*/ 64 h 72"/>
                  <a:gd name="T20" fmla="*/ 46 w 220"/>
                  <a:gd name="T21" fmla="*/ 65 h 72"/>
                  <a:gd name="T22" fmla="*/ 36 w 220"/>
                  <a:gd name="T23" fmla="*/ 67 h 72"/>
                  <a:gd name="T24" fmla="*/ 24 w 220"/>
                  <a:gd name="T25" fmla="*/ 68 h 72"/>
                  <a:gd name="T26" fmla="*/ 15 w 220"/>
                  <a:gd name="T27" fmla="*/ 69 h 72"/>
                  <a:gd name="T28" fmla="*/ 6 w 220"/>
                  <a:gd name="T29" fmla="*/ 70 h 72"/>
                  <a:gd name="T30" fmla="*/ 0 w 220"/>
                  <a:gd name="T31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0" h="72">
                    <a:moveTo>
                      <a:pt x="0" y="72"/>
                    </a:moveTo>
                    <a:lnTo>
                      <a:pt x="68" y="39"/>
                    </a:lnTo>
                    <a:lnTo>
                      <a:pt x="160" y="7"/>
                    </a:lnTo>
                    <a:lnTo>
                      <a:pt x="199" y="0"/>
                    </a:lnTo>
                    <a:lnTo>
                      <a:pt x="220" y="13"/>
                    </a:lnTo>
                    <a:lnTo>
                      <a:pt x="220" y="34"/>
                    </a:lnTo>
                    <a:lnTo>
                      <a:pt x="196" y="48"/>
                    </a:lnTo>
                    <a:lnTo>
                      <a:pt x="62" y="64"/>
                    </a:lnTo>
                    <a:lnTo>
                      <a:pt x="60" y="64"/>
                    </a:lnTo>
                    <a:lnTo>
                      <a:pt x="54" y="64"/>
                    </a:lnTo>
                    <a:lnTo>
                      <a:pt x="46" y="65"/>
                    </a:lnTo>
                    <a:lnTo>
                      <a:pt x="36" y="67"/>
                    </a:lnTo>
                    <a:lnTo>
                      <a:pt x="24" y="68"/>
                    </a:lnTo>
                    <a:lnTo>
                      <a:pt x="15" y="69"/>
                    </a:lnTo>
                    <a:lnTo>
                      <a:pt x="6" y="7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13" name="Freeform 46"/>
              <p:cNvSpPr>
                <a:spLocks/>
              </p:cNvSpPr>
              <p:nvPr/>
            </p:nvSpPr>
            <p:spPr bwMode="auto">
              <a:xfrm>
                <a:off x="4902201" y="4729163"/>
                <a:ext cx="400050" cy="153987"/>
              </a:xfrm>
              <a:custGeom>
                <a:avLst/>
                <a:gdLst>
                  <a:gd name="T0" fmla="*/ 0 w 504"/>
                  <a:gd name="T1" fmla="*/ 135 h 195"/>
                  <a:gd name="T2" fmla="*/ 399 w 504"/>
                  <a:gd name="T3" fmla="*/ 0 h 195"/>
                  <a:gd name="T4" fmla="*/ 401 w 504"/>
                  <a:gd name="T5" fmla="*/ 23 h 195"/>
                  <a:gd name="T6" fmla="*/ 432 w 504"/>
                  <a:gd name="T7" fmla="*/ 48 h 195"/>
                  <a:gd name="T8" fmla="*/ 504 w 504"/>
                  <a:gd name="T9" fmla="*/ 69 h 195"/>
                  <a:gd name="T10" fmla="*/ 54 w 504"/>
                  <a:gd name="T11" fmla="*/ 195 h 195"/>
                  <a:gd name="T12" fmla="*/ 31 w 504"/>
                  <a:gd name="T13" fmla="*/ 158 h 195"/>
                  <a:gd name="T14" fmla="*/ 0 w 504"/>
                  <a:gd name="T15" fmla="*/ 13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4" h="195">
                    <a:moveTo>
                      <a:pt x="0" y="135"/>
                    </a:moveTo>
                    <a:lnTo>
                      <a:pt x="399" y="0"/>
                    </a:lnTo>
                    <a:lnTo>
                      <a:pt x="401" y="23"/>
                    </a:lnTo>
                    <a:lnTo>
                      <a:pt x="432" y="48"/>
                    </a:lnTo>
                    <a:lnTo>
                      <a:pt x="504" y="69"/>
                    </a:lnTo>
                    <a:lnTo>
                      <a:pt x="54" y="195"/>
                    </a:lnTo>
                    <a:lnTo>
                      <a:pt x="31" y="158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14" name="Freeform 47"/>
              <p:cNvSpPr>
                <a:spLocks/>
              </p:cNvSpPr>
              <p:nvPr/>
            </p:nvSpPr>
            <p:spPr bwMode="auto">
              <a:xfrm>
                <a:off x="4903788" y="4730750"/>
                <a:ext cx="390525" cy="150812"/>
              </a:xfrm>
              <a:custGeom>
                <a:avLst/>
                <a:gdLst>
                  <a:gd name="T0" fmla="*/ 0 w 493"/>
                  <a:gd name="T1" fmla="*/ 134 h 189"/>
                  <a:gd name="T2" fmla="*/ 25 w 493"/>
                  <a:gd name="T3" fmla="*/ 126 h 189"/>
                  <a:gd name="T4" fmla="*/ 50 w 493"/>
                  <a:gd name="T5" fmla="*/ 117 h 189"/>
                  <a:gd name="T6" fmla="*/ 75 w 493"/>
                  <a:gd name="T7" fmla="*/ 108 h 189"/>
                  <a:gd name="T8" fmla="*/ 99 w 493"/>
                  <a:gd name="T9" fmla="*/ 100 h 189"/>
                  <a:gd name="T10" fmla="*/ 125 w 493"/>
                  <a:gd name="T11" fmla="*/ 92 h 189"/>
                  <a:gd name="T12" fmla="*/ 149 w 493"/>
                  <a:gd name="T13" fmla="*/ 83 h 189"/>
                  <a:gd name="T14" fmla="*/ 174 w 493"/>
                  <a:gd name="T15" fmla="*/ 75 h 189"/>
                  <a:gd name="T16" fmla="*/ 200 w 493"/>
                  <a:gd name="T17" fmla="*/ 67 h 189"/>
                  <a:gd name="T18" fmla="*/ 224 w 493"/>
                  <a:gd name="T19" fmla="*/ 59 h 189"/>
                  <a:gd name="T20" fmla="*/ 249 w 493"/>
                  <a:gd name="T21" fmla="*/ 51 h 189"/>
                  <a:gd name="T22" fmla="*/ 273 w 493"/>
                  <a:gd name="T23" fmla="*/ 42 h 189"/>
                  <a:gd name="T24" fmla="*/ 299 w 493"/>
                  <a:gd name="T25" fmla="*/ 34 h 189"/>
                  <a:gd name="T26" fmla="*/ 323 w 493"/>
                  <a:gd name="T27" fmla="*/ 25 h 189"/>
                  <a:gd name="T28" fmla="*/ 348 w 493"/>
                  <a:gd name="T29" fmla="*/ 17 h 189"/>
                  <a:gd name="T30" fmla="*/ 372 w 493"/>
                  <a:gd name="T31" fmla="*/ 8 h 189"/>
                  <a:gd name="T32" fmla="*/ 398 w 493"/>
                  <a:gd name="T33" fmla="*/ 0 h 189"/>
                  <a:gd name="T34" fmla="*/ 399 w 493"/>
                  <a:gd name="T35" fmla="*/ 5 h 189"/>
                  <a:gd name="T36" fmla="*/ 399 w 493"/>
                  <a:gd name="T37" fmla="*/ 10 h 189"/>
                  <a:gd name="T38" fmla="*/ 399 w 493"/>
                  <a:gd name="T39" fmla="*/ 15 h 189"/>
                  <a:gd name="T40" fmla="*/ 400 w 493"/>
                  <a:gd name="T41" fmla="*/ 21 h 189"/>
                  <a:gd name="T42" fmla="*/ 408 w 493"/>
                  <a:gd name="T43" fmla="*/ 27 h 189"/>
                  <a:gd name="T44" fmla="*/ 415 w 493"/>
                  <a:gd name="T45" fmla="*/ 34 h 189"/>
                  <a:gd name="T46" fmla="*/ 422 w 493"/>
                  <a:gd name="T47" fmla="*/ 39 h 189"/>
                  <a:gd name="T48" fmla="*/ 430 w 493"/>
                  <a:gd name="T49" fmla="*/ 46 h 189"/>
                  <a:gd name="T50" fmla="*/ 438 w 493"/>
                  <a:gd name="T51" fmla="*/ 49 h 189"/>
                  <a:gd name="T52" fmla="*/ 446 w 493"/>
                  <a:gd name="T53" fmla="*/ 51 h 189"/>
                  <a:gd name="T54" fmla="*/ 454 w 493"/>
                  <a:gd name="T55" fmla="*/ 53 h 189"/>
                  <a:gd name="T56" fmla="*/ 462 w 493"/>
                  <a:gd name="T57" fmla="*/ 55 h 189"/>
                  <a:gd name="T58" fmla="*/ 469 w 493"/>
                  <a:gd name="T59" fmla="*/ 58 h 189"/>
                  <a:gd name="T60" fmla="*/ 477 w 493"/>
                  <a:gd name="T61" fmla="*/ 60 h 189"/>
                  <a:gd name="T62" fmla="*/ 485 w 493"/>
                  <a:gd name="T63" fmla="*/ 62 h 189"/>
                  <a:gd name="T64" fmla="*/ 493 w 493"/>
                  <a:gd name="T65" fmla="*/ 65 h 189"/>
                  <a:gd name="T66" fmla="*/ 466 w 493"/>
                  <a:gd name="T67" fmla="*/ 73 h 189"/>
                  <a:gd name="T68" fmla="*/ 438 w 493"/>
                  <a:gd name="T69" fmla="*/ 80 h 189"/>
                  <a:gd name="T70" fmla="*/ 410 w 493"/>
                  <a:gd name="T71" fmla="*/ 88 h 189"/>
                  <a:gd name="T72" fmla="*/ 383 w 493"/>
                  <a:gd name="T73" fmla="*/ 96 h 189"/>
                  <a:gd name="T74" fmla="*/ 355 w 493"/>
                  <a:gd name="T75" fmla="*/ 104 h 189"/>
                  <a:gd name="T76" fmla="*/ 327 w 493"/>
                  <a:gd name="T77" fmla="*/ 111 h 189"/>
                  <a:gd name="T78" fmla="*/ 300 w 493"/>
                  <a:gd name="T79" fmla="*/ 119 h 189"/>
                  <a:gd name="T80" fmla="*/ 272 w 493"/>
                  <a:gd name="T81" fmla="*/ 127 h 189"/>
                  <a:gd name="T82" fmla="*/ 244 w 493"/>
                  <a:gd name="T83" fmla="*/ 135 h 189"/>
                  <a:gd name="T84" fmla="*/ 217 w 493"/>
                  <a:gd name="T85" fmla="*/ 142 h 189"/>
                  <a:gd name="T86" fmla="*/ 189 w 493"/>
                  <a:gd name="T87" fmla="*/ 150 h 189"/>
                  <a:gd name="T88" fmla="*/ 161 w 493"/>
                  <a:gd name="T89" fmla="*/ 158 h 189"/>
                  <a:gd name="T90" fmla="*/ 134 w 493"/>
                  <a:gd name="T91" fmla="*/ 166 h 189"/>
                  <a:gd name="T92" fmla="*/ 106 w 493"/>
                  <a:gd name="T93" fmla="*/ 173 h 189"/>
                  <a:gd name="T94" fmla="*/ 78 w 493"/>
                  <a:gd name="T95" fmla="*/ 181 h 189"/>
                  <a:gd name="T96" fmla="*/ 51 w 493"/>
                  <a:gd name="T97" fmla="*/ 189 h 189"/>
                  <a:gd name="T98" fmla="*/ 46 w 493"/>
                  <a:gd name="T99" fmla="*/ 181 h 189"/>
                  <a:gd name="T100" fmla="*/ 40 w 493"/>
                  <a:gd name="T101" fmla="*/ 172 h 189"/>
                  <a:gd name="T102" fmla="*/ 36 w 493"/>
                  <a:gd name="T103" fmla="*/ 164 h 189"/>
                  <a:gd name="T104" fmla="*/ 30 w 493"/>
                  <a:gd name="T105" fmla="*/ 156 h 189"/>
                  <a:gd name="T106" fmla="*/ 22 w 493"/>
                  <a:gd name="T107" fmla="*/ 150 h 189"/>
                  <a:gd name="T108" fmla="*/ 15 w 493"/>
                  <a:gd name="T109" fmla="*/ 144 h 189"/>
                  <a:gd name="T110" fmla="*/ 8 w 493"/>
                  <a:gd name="T111" fmla="*/ 140 h 189"/>
                  <a:gd name="T112" fmla="*/ 0 w 493"/>
                  <a:gd name="T113" fmla="*/ 134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93" h="189">
                    <a:moveTo>
                      <a:pt x="0" y="134"/>
                    </a:moveTo>
                    <a:lnTo>
                      <a:pt x="25" y="126"/>
                    </a:lnTo>
                    <a:lnTo>
                      <a:pt x="50" y="117"/>
                    </a:lnTo>
                    <a:lnTo>
                      <a:pt x="75" y="108"/>
                    </a:lnTo>
                    <a:lnTo>
                      <a:pt x="99" y="100"/>
                    </a:lnTo>
                    <a:lnTo>
                      <a:pt x="125" y="92"/>
                    </a:lnTo>
                    <a:lnTo>
                      <a:pt x="149" y="83"/>
                    </a:lnTo>
                    <a:lnTo>
                      <a:pt x="174" y="75"/>
                    </a:lnTo>
                    <a:lnTo>
                      <a:pt x="200" y="67"/>
                    </a:lnTo>
                    <a:lnTo>
                      <a:pt x="224" y="59"/>
                    </a:lnTo>
                    <a:lnTo>
                      <a:pt x="249" y="51"/>
                    </a:lnTo>
                    <a:lnTo>
                      <a:pt x="273" y="42"/>
                    </a:lnTo>
                    <a:lnTo>
                      <a:pt x="299" y="34"/>
                    </a:lnTo>
                    <a:lnTo>
                      <a:pt x="323" y="25"/>
                    </a:lnTo>
                    <a:lnTo>
                      <a:pt x="348" y="17"/>
                    </a:lnTo>
                    <a:lnTo>
                      <a:pt x="372" y="8"/>
                    </a:lnTo>
                    <a:lnTo>
                      <a:pt x="398" y="0"/>
                    </a:lnTo>
                    <a:lnTo>
                      <a:pt x="399" y="5"/>
                    </a:lnTo>
                    <a:lnTo>
                      <a:pt x="399" y="10"/>
                    </a:lnTo>
                    <a:lnTo>
                      <a:pt x="399" y="15"/>
                    </a:lnTo>
                    <a:lnTo>
                      <a:pt x="400" y="21"/>
                    </a:lnTo>
                    <a:lnTo>
                      <a:pt x="408" y="27"/>
                    </a:lnTo>
                    <a:lnTo>
                      <a:pt x="415" y="34"/>
                    </a:lnTo>
                    <a:lnTo>
                      <a:pt x="422" y="39"/>
                    </a:lnTo>
                    <a:lnTo>
                      <a:pt x="430" y="46"/>
                    </a:lnTo>
                    <a:lnTo>
                      <a:pt x="438" y="49"/>
                    </a:lnTo>
                    <a:lnTo>
                      <a:pt x="446" y="51"/>
                    </a:lnTo>
                    <a:lnTo>
                      <a:pt x="454" y="53"/>
                    </a:lnTo>
                    <a:lnTo>
                      <a:pt x="462" y="55"/>
                    </a:lnTo>
                    <a:lnTo>
                      <a:pt x="469" y="58"/>
                    </a:lnTo>
                    <a:lnTo>
                      <a:pt x="477" y="60"/>
                    </a:lnTo>
                    <a:lnTo>
                      <a:pt x="485" y="62"/>
                    </a:lnTo>
                    <a:lnTo>
                      <a:pt x="493" y="65"/>
                    </a:lnTo>
                    <a:lnTo>
                      <a:pt x="466" y="73"/>
                    </a:lnTo>
                    <a:lnTo>
                      <a:pt x="438" y="80"/>
                    </a:lnTo>
                    <a:lnTo>
                      <a:pt x="410" y="88"/>
                    </a:lnTo>
                    <a:lnTo>
                      <a:pt x="383" y="96"/>
                    </a:lnTo>
                    <a:lnTo>
                      <a:pt x="355" y="104"/>
                    </a:lnTo>
                    <a:lnTo>
                      <a:pt x="327" y="111"/>
                    </a:lnTo>
                    <a:lnTo>
                      <a:pt x="300" y="119"/>
                    </a:lnTo>
                    <a:lnTo>
                      <a:pt x="272" y="127"/>
                    </a:lnTo>
                    <a:lnTo>
                      <a:pt x="244" y="135"/>
                    </a:lnTo>
                    <a:lnTo>
                      <a:pt x="217" y="142"/>
                    </a:lnTo>
                    <a:lnTo>
                      <a:pt x="189" y="150"/>
                    </a:lnTo>
                    <a:lnTo>
                      <a:pt x="161" y="158"/>
                    </a:lnTo>
                    <a:lnTo>
                      <a:pt x="134" y="166"/>
                    </a:lnTo>
                    <a:lnTo>
                      <a:pt x="106" y="173"/>
                    </a:lnTo>
                    <a:lnTo>
                      <a:pt x="78" y="181"/>
                    </a:lnTo>
                    <a:lnTo>
                      <a:pt x="51" y="189"/>
                    </a:lnTo>
                    <a:lnTo>
                      <a:pt x="46" y="181"/>
                    </a:lnTo>
                    <a:lnTo>
                      <a:pt x="40" y="172"/>
                    </a:lnTo>
                    <a:lnTo>
                      <a:pt x="36" y="164"/>
                    </a:lnTo>
                    <a:lnTo>
                      <a:pt x="30" y="156"/>
                    </a:lnTo>
                    <a:lnTo>
                      <a:pt x="22" y="150"/>
                    </a:lnTo>
                    <a:lnTo>
                      <a:pt x="15" y="144"/>
                    </a:lnTo>
                    <a:lnTo>
                      <a:pt x="8" y="14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15" name="Freeform 48"/>
              <p:cNvSpPr>
                <a:spLocks/>
              </p:cNvSpPr>
              <p:nvPr/>
            </p:nvSpPr>
            <p:spPr bwMode="auto">
              <a:xfrm>
                <a:off x="4905376" y="4732338"/>
                <a:ext cx="382588" cy="146050"/>
              </a:xfrm>
              <a:custGeom>
                <a:avLst/>
                <a:gdLst>
                  <a:gd name="T0" fmla="*/ 0 w 482"/>
                  <a:gd name="T1" fmla="*/ 133 h 184"/>
                  <a:gd name="T2" fmla="*/ 25 w 482"/>
                  <a:gd name="T3" fmla="*/ 125 h 184"/>
                  <a:gd name="T4" fmla="*/ 50 w 482"/>
                  <a:gd name="T5" fmla="*/ 117 h 184"/>
                  <a:gd name="T6" fmla="*/ 74 w 482"/>
                  <a:gd name="T7" fmla="*/ 109 h 184"/>
                  <a:gd name="T8" fmla="*/ 100 w 482"/>
                  <a:gd name="T9" fmla="*/ 100 h 184"/>
                  <a:gd name="T10" fmla="*/ 124 w 482"/>
                  <a:gd name="T11" fmla="*/ 91 h 184"/>
                  <a:gd name="T12" fmla="*/ 149 w 482"/>
                  <a:gd name="T13" fmla="*/ 83 h 184"/>
                  <a:gd name="T14" fmla="*/ 173 w 482"/>
                  <a:gd name="T15" fmla="*/ 75 h 184"/>
                  <a:gd name="T16" fmla="*/ 199 w 482"/>
                  <a:gd name="T17" fmla="*/ 66 h 184"/>
                  <a:gd name="T18" fmla="*/ 223 w 482"/>
                  <a:gd name="T19" fmla="*/ 58 h 184"/>
                  <a:gd name="T20" fmla="*/ 247 w 482"/>
                  <a:gd name="T21" fmla="*/ 50 h 184"/>
                  <a:gd name="T22" fmla="*/ 272 w 482"/>
                  <a:gd name="T23" fmla="*/ 42 h 184"/>
                  <a:gd name="T24" fmla="*/ 297 w 482"/>
                  <a:gd name="T25" fmla="*/ 34 h 184"/>
                  <a:gd name="T26" fmla="*/ 322 w 482"/>
                  <a:gd name="T27" fmla="*/ 25 h 184"/>
                  <a:gd name="T28" fmla="*/ 346 w 482"/>
                  <a:gd name="T29" fmla="*/ 17 h 184"/>
                  <a:gd name="T30" fmla="*/ 372 w 482"/>
                  <a:gd name="T31" fmla="*/ 8 h 184"/>
                  <a:gd name="T32" fmla="*/ 396 w 482"/>
                  <a:gd name="T33" fmla="*/ 0 h 184"/>
                  <a:gd name="T34" fmla="*/ 397 w 482"/>
                  <a:gd name="T35" fmla="*/ 5 h 184"/>
                  <a:gd name="T36" fmla="*/ 397 w 482"/>
                  <a:gd name="T37" fmla="*/ 10 h 184"/>
                  <a:gd name="T38" fmla="*/ 397 w 482"/>
                  <a:gd name="T39" fmla="*/ 14 h 184"/>
                  <a:gd name="T40" fmla="*/ 398 w 482"/>
                  <a:gd name="T41" fmla="*/ 19 h 184"/>
                  <a:gd name="T42" fmla="*/ 405 w 482"/>
                  <a:gd name="T43" fmla="*/ 25 h 184"/>
                  <a:gd name="T44" fmla="*/ 412 w 482"/>
                  <a:gd name="T45" fmla="*/ 30 h 184"/>
                  <a:gd name="T46" fmla="*/ 419 w 482"/>
                  <a:gd name="T47" fmla="*/ 37 h 184"/>
                  <a:gd name="T48" fmla="*/ 426 w 482"/>
                  <a:gd name="T49" fmla="*/ 43 h 184"/>
                  <a:gd name="T50" fmla="*/ 433 w 482"/>
                  <a:gd name="T51" fmla="*/ 45 h 184"/>
                  <a:gd name="T52" fmla="*/ 440 w 482"/>
                  <a:gd name="T53" fmla="*/ 48 h 184"/>
                  <a:gd name="T54" fmla="*/ 446 w 482"/>
                  <a:gd name="T55" fmla="*/ 50 h 184"/>
                  <a:gd name="T56" fmla="*/ 455 w 482"/>
                  <a:gd name="T57" fmla="*/ 51 h 184"/>
                  <a:gd name="T58" fmla="*/ 461 w 482"/>
                  <a:gd name="T59" fmla="*/ 53 h 184"/>
                  <a:gd name="T60" fmla="*/ 468 w 482"/>
                  <a:gd name="T61" fmla="*/ 56 h 184"/>
                  <a:gd name="T62" fmla="*/ 475 w 482"/>
                  <a:gd name="T63" fmla="*/ 57 h 184"/>
                  <a:gd name="T64" fmla="*/ 482 w 482"/>
                  <a:gd name="T65" fmla="*/ 59 h 184"/>
                  <a:gd name="T66" fmla="*/ 455 w 482"/>
                  <a:gd name="T67" fmla="*/ 67 h 184"/>
                  <a:gd name="T68" fmla="*/ 428 w 482"/>
                  <a:gd name="T69" fmla="*/ 74 h 184"/>
                  <a:gd name="T70" fmla="*/ 400 w 482"/>
                  <a:gd name="T71" fmla="*/ 82 h 184"/>
                  <a:gd name="T72" fmla="*/ 374 w 482"/>
                  <a:gd name="T73" fmla="*/ 90 h 184"/>
                  <a:gd name="T74" fmla="*/ 346 w 482"/>
                  <a:gd name="T75" fmla="*/ 98 h 184"/>
                  <a:gd name="T76" fmla="*/ 319 w 482"/>
                  <a:gd name="T77" fmla="*/ 105 h 184"/>
                  <a:gd name="T78" fmla="*/ 292 w 482"/>
                  <a:gd name="T79" fmla="*/ 113 h 184"/>
                  <a:gd name="T80" fmla="*/ 264 w 482"/>
                  <a:gd name="T81" fmla="*/ 121 h 184"/>
                  <a:gd name="T82" fmla="*/ 237 w 482"/>
                  <a:gd name="T83" fmla="*/ 130 h 184"/>
                  <a:gd name="T84" fmla="*/ 210 w 482"/>
                  <a:gd name="T85" fmla="*/ 136 h 184"/>
                  <a:gd name="T86" fmla="*/ 183 w 482"/>
                  <a:gd name="T87" fmla="*/ 145 h 184"/>
                  <a:gd name="T88" fmla="*/ 156 w 482"/>
                  <a:gd name="T89" fmla="*/ 153 h 184"/>
                  <a:gd name="T90" fmla="*/ 128 w 482"/>
                  <a:gd name="T91" fmla="*/ 161 h 184"/>
                  <a:gd name="T92" fmla="*/ 101 w 482"/>
                  <a:gd name="T93" fmla="*/ 168 h 184"/>
                  <a:gd name="T94" fmla="*/ 74 w 482"/>
                  <a:gd name="T95" fmla="*/ 176 h 184"/>
                  <a:gd name="T96" fmla="*/ 47 w 482"/>
                  <a:gd name="T97" fmla="*/ 184 h 184"/>
                  <a:gd name="T98" fmla="*/ 42 w 482"/>
                  <a:gd name="T99" fmla="*/ 176 h 184"/>
                  <a:gd name="T100" fmla="*/ 37 w 482"/>
                  <a:gd name="T101" fmla="*/ 169 h 184"/>
                  <a:gd name="T102" fmla="*/ 33 w 482"/>
                  <a:gd name="T103" fmla="*/ 162 h 184"/>
                  <a:gd name="T104" fmla="*/ 28 w 482"/>
                  <a:gd name="T105" fmla="*/ 154 h 184"/>
                  <a:gd name="T106" fmla="*/ 21 w 482"/>
                  <a:gd name="T107" fmla="*/ 148 h 184"/>
                  <a:gd name="T108" fmla="*/ 14 w 482"/>
                  <a:gd name="T109" fmla="*/ 143 h 184"/>
                  <a:gd name="T110" fmla="*/ 7 w 482"/>
                  <a:gd name="T111" fmla="*/ 138 h 184"/>
                  <a:gd name="T112" fmla="*/ 0 w 482"/>
                  <a:gd name="T113" fmla="*/ 13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82" h="184">
                    <a:moveTo>
                      <a:pt x="0" y="133"/>
                    </a:moveTo>
                    <a:lnTo>
                      <a:pt x="25" y="125"/>
                    </a:lnTo>
                    <a:lnTo>
                      <a:pt x="50" y="117"/>
                    </a:lnTo>
                    <a:lnTo>
                      <a:pt x="74" y="109"/>
                    </a:lnTo>
                    <a:lnTo>
                      <a:pt x="100" y="100"/>
                    </a:lnTo>
                    <a:lnTo>
                      <a:pt x="124" y="91"/>
                    </a:lnTo>
                    <a:lnTo>
                      <a:pt x="149" y="83"/>
                    </a:lnTo>
                    <a:lnTo>
                      <a:pt x="173" y="75"/>
                    </a:lnTo>
                    <a:lnTo>
                      <a:pt x="199" y="66"/>
                    </a:lnTo>
                    <a:lnTo>
                      <a:pt x="223" y="58"/>
                    </a:lnTo>
                    <a:lnTo>
                      <a:pt x="247" y="50"/>
                    </a:lnTo>
                    <a:lnTo>
                      <a:pt x="272" y="42"/>
                    </a:lnTo>
                    <a:lnTo>
                      <a:pt x="297" y="34"/>
                    </a:lnTo>
                    <a:lnTo>
                      <a:pt x="322" y="25"/>
                    </a:lnTo>
                    <a:lnTo>
                      <a:pt x="346" y="17"/>
                    </a:lnTo>
                    <a:lnTo>
                      <a:pt x="372" y="8"/>
                    </a:lnTo>
                    <a:lnTo>
                      <a:pt x="396" y="0"/>
                    </a:lnTo>
                    <a:lnTo>
                      <a:pt x="397" y="5"/>
                    </a:lnTo>
                    <a:lnTo>
                      <a:pt x="397" y="10"/>
                    </a:lnTo>
                    <a:lnTo>
                      <a:pt x="397" y="14"/>
                    </a:lnTo>
                    <a:lnTo>
                      <a:pt x="398" y="19"/>
                    </a:lnTo>
                    <a:lnTo>
                      <a:pt x="405" y="25"/>
                    </a:lnTo>
                    <a:lnTo>
                      <a:pt x="412" y="30"/>
                    </a:lnTo>
                    <a:lnTo>
                      <a:pt x="419" y="37"/>
                    </a:lnTo>
                    <a:lnTo>
                      <a:pt x="426" y="43"/>
                    </a:lnTo>
                    <a:lnTo>
                      <a:pt x="433" y="45"/>
                    </a:lnTo>
                    <a:lnTo>
                      <a:pt x="440" y="48"/>
                    </a:lnTo>
                    <a:lnTo>
                      <a:pt x="446" y="50"/>
                    </a:lnTo>
                    <a:lnTo>
                      <a:pt x="455" y="51"/>
                    </a:lnTo>
                    <a:lnTo>
                      <a:pt x="461" y="53"/>
                    </a:lnTo>
                    <a:lnTo>
                      <a:pt x="468" y="56"/>
                    </a:lnTo>
                    <a:lnTo>
                      <a:pt x="475" y="57"/>
                    </a:lnTo>
                    <a:lnTo>
                      <a:pt x="482" y="59"/>
                    </a:lnTo>
                    <a:lnTo>
                      <a:pt x="455" y="67"/>
                    </a:lnTo>
                    <a:lnTo>
                      <a:pt x="428" y="74"/>
                    </a:lnTo>
                    <a:lnTo>
                      <a:pt x="400" y="82"/>
                    </a:lnTo>
                    <a:lnTo>
                      <a:pt x="374" y="90"/>
                    </a:lnTo>
                    <a:lnTo>
                      <a:pt x="346" y="98"/>
                    </a:lnTo>
                    <a:lnTo>
                      <a:pt x="319" y="105"/>
                    </a:lnTo>
                    <a:lnTo>
                      <a:pt x="292" y="113"/>
                    </a:lnTo>
                    <a:lnTo>
                      <a:pt x="264" y="121"/>
                    </a:lnTo>
                    <a:lnTo>
                      <a:pt x="237" y="130"/>
                    </a:lnTo>
                    <a:lnTo>
                      <a:pt x="210" y="136"/>
                    </a:lnTo>
                    <a:lnTo>
                      <a:pt x="183" y="145"/>
                    </a:lnTo>
                    <a:lnTo>
                      <a:pt x="156" y="153"/>
                    </a:lnTo>
                    <a:lnTo>
                      <a:pt x="128" y="161"/>
                    </a:lnTo>
                    <a:lnTo>
                      <a:pt x="101" y="168"/>
                    </a:lnTo>
                    <a:lnTo>
                      <a:pt x="74" y="176"/>
                    </a:lnTo>
                    <a:lnTo>
                      <a:pt x="47" y="184"/>
                    </a:lnTo>
                    <a:lnTo>
                      <a:pt x="42" y="176"/>
                    </a:lnTo>
                    <a:lnTo>
                      <a:pt x="37" y="169"/>
                    </a:lnTo>
                    <a:lnTo>
                      <a:pt x="33" y="162"/>
                    </a:lnTo>
                    <a:lnTo>
                      <a:pt x="28" y="154"/>
                    </a:lnTo>
                    <a:lnTo>
                      <a:pt x="21" y="148"/>
                    </a:lnTo>
                    <a:lnTo>
                      <a:pt x="14" y="143"/>
                    </a:lnTo>
                    <a:lnTo>
                      <a:pt x="7" y="138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16" name="Freeform 49"/>
              <p:cNvSpPr>
                <a:spLocks/>
              </p:cNvSpPr>
              <p:nvPr/>
            </p:nvSpPr>
            <p:spPr bwMode="auto">
              <a:xfrm>
                <a:off x="4906963" y="4733925"/>
                <a:ext cx="373063" cy="141287"/>
              </a:xfrm>
              <a:custGeom>
                <a:avLst/>
                <a:gdLst>
                  <a:gd name="T0" fmla="*/ 0 w 470"/>
                  <a:gd name="T1" fmla="*/ 133 h 178"/>
                  <a:gd name="T2" fmla="*/ 24 w 470"/>
                  <a:gd name="T3" fmla="*/ 125 h 178"/>
                  <a:gd name="T4" fmla="*/ 49 w 470"/>
                  <a:gd name="T5" fmla="*/ 116 h 178"/>
                  <a:gd name="T6" fmla="*/ 73 w 470"/>
                  <a:gd name="T7" fmla="*/ 108 h 178"/>
                  <a:gd name="T8" fmla="*/ 98 w 470"/>
                  <a:gd name="T9" fmla="*/ 100 h 178"/>
                  <a:gd name="T10" fmla="*/ 123 w 470"/>
                  <a:gd name="T11" fmla="*/ 92 h 178"/>
                  <a:gd name="T12" fmla="*/ 147 w 470"/>
                  <a:gd name="T13" fmla="*/ 83 h 178"/>
                  <a:gd name="T14" fmla="*/ 171 w 470"/>
                  <a:gd name="T15" fmla="*/ 74 h 178"/>
                  <a:gd name="T16" fmla="*/ 197 w 470"/>
                  <a:gd name="T17" fmla="*/ 66 h 178"/>
                  <a:gd name="T18" fmla="*/ 221 w 470"/>
                  <a:gd name="T19" fmla="*/ 58 h 178"/>
                  <a:gd name="T20" fmla="*/ 245 w 470"/>
                  <a:gd name="T21" fmla="*/ 50 h 178"/>
                  <a:gd name="T22" fmla="*/ 269 w 470"/>
                  <a:gd name="T23" fmla="*/ 41 h 178"/>
                  <a:gd name="T24" fmla="*/ 295 w 470"/>
                  <a:gd name="T25" fmla="*/ 33 h 178"/>
                  <a:gd name="T26" fmla="*/ 319 w 470"/>
                  <a:gd name="T27" fmla="*/ 25 h 178"/>
                  <a:gd name="T28" fmla="*/ 343 w 470"/>
                  <a:gd name="T29" fmla="*/ 17 h 178"/>
                  <a:gd name="T30" fmla="*/ 369 w 470"/>
                  <a:gd name="T31" fmla="*/ 8 h 178"/>
                  <a:gd name="T32" fmla="*/ 393 w 470"/>
                  <a:gd name="T33" fmla="*/ 0 h 178"/>
                  <a:gd name="T34" fmla="*/ 394 w 470"/>
                  <a:gd name="T35" fmla="*/ 4 h 178"/>
                  <a:gd name="T36" fmla="*/ 394 w 470"/>
                  <a:gd name="T37" fmla="*/ 8 h 178"/>
                  <a:gd name="T38" fmla="*/ 394 w 470"/>
                  <a:gd name="T39" fmla="*/ 12 h 178"/>
                  <a:gd name="T40" fmla="*/ 395 w 470"/>
                  <a:gd name="T41" fmla="*/ 17 h 178"/>
                  <a:gd name="T42" fmla="*/ 402 w 470"/>
                  <a:gd name="T43" fmla="*/ 23 h 178"/>
                  <a:gd name="T44" fmla="*/ 408 w 470"/>
                  <a:gd name="T45" fmla="*/ 28 h 178"/>
                  <a:gd name="T46" fmla="*/ 415 w 470"/>
                  <a:gd name="T47" fmla="*/ 34 h 178"/>
                  <a:gd name="T48" fmla="*/ 420 w 470"/>
                  <a:gd name="T49" fmla="*/ 40 h 178"/>
                  <a:gd name="T50" fmla="*/ 427 w 470"/>
                  <a:gd name="T51" fmla="*/ 42 h 178"/>
                  <a:gd name="T52" fmla="*/ 433 w 470"/>
                  <a:gd name="T53" fmla="*/ 43 h 178"/>
                  <a:gd name="T54" fmla="*/ 440 w 470"/>
                  <a:gd name="T55" fmla="*/ 46 h 178"/>
                  <a:gd name="T56" fmla="*/ 446 w 470"/>
                  <a:gd name="T57" fmla="*/ 47 h 178"/>
                  <a:gd name="T58" fmla="*/ 452 w 470"/>
                  <a:gd name="T59" fmla="*/ 49 h 178"/>
                  <a:gd name="T60" fmla="*/ 457 w 470"/>
                  <a:gd name="T61" fmla="*/ 51 h 178"/>
                  <a:gd name="T62" fmla="*/ 464 w 470"/>
                  <a:gd name="T63" fmla="*/ 53 h 178"/>
                  <a:gd name="T64" fmla="*/ 470 w 470"/>
                  <a:gd name="T65" fmla="*/ 55 h 178"/>
                  <a:gd name="T66" fmla="*/ 443 w 470"/>
                  <a:gd name="T67" fmla="*/ 63 h 178"/>
                  <a:gd name="T68" fmla="*/ 417 w 470"/>
                  <a:gd name="T69" fmla="*/ 70 h 178"/>
                  <a:gd name="T70" fmla="*/ 389 w 470"/>
                  <a:gd name="T71" fmla="*/ 78 h 178"/>
                  <a:gd name="T72" fmla="*/ 363 w 470"/>
                  <a:gd name="T73" fmla="*/ 86 h 178"/>
                  <a:gd name="T74" fmla="*/ 336 w 470"/>
                  <a:gd name="T75" fmla="*/ 94 h 178"/>
                  <a:gd name="T76" fmla="*/ 310 w 470"/>
                  <a:gd name="T77" fmla="*/ 101 h 178"/>
                  <a:gd name="T78" fmla="*/ 282 w 470"/>
                  <a:gd name="T79" fmla="*/ 109 h 178"/>
                  <a:gd name="T80" fmla="*/ 256 w 470"/>
                  <a:gd name="T81" fmla="*/ 116 h 178"/>
                  <a:gd name="T82" fmla="*/ 229 w 470"/>
                  <a:gd name="T83" fmla="*/ 124 h 178"/>
                  <a:gd name="T84" fmla="*/ 203 w 470"/>
                  <a:gd name="T85" fmla="*/ 132 h 178"/>
                  <a:gd name="T86" fmla="*/ 176 w 470"/>
                  <a:gd name="T87" fmla="*/ 139 h 178"/>
                  <a:gd name="T88" fmla="*/ 148 w 470"/>
                  <a:gd name="T89" fmla="*/ 147 h 178"/>
                  <a:gd name="T90" fmla="*/ 122 w 470"/>
                  <a:gd name="T91" fmla="*/ 155 h 178"/>
                  <a:gd name="T92" fmla="*/ 95 w 470"/>
                  <a:gd name="T93" fmla="*/ 163 h 178"/>
                  <a:gd name="T94" fmla="*/ 69 w 470"/>
                  <a:gd name="T95" fmla="*/ 170 h 178"/>
                  <a:gd name="T96" fmla="*/ 42 w 470"/>
                  <a:gd name="T97" fmla="*/ 178 h 178"/>
                  <a:gd name="T98" fmla="*/ 38 w 470"/>
                  <a:gd name="T99" fmla="*/ 171 h 178"/>
                  <a:gd name="T100" fmla="*/ 34 w 470"/>
                  <a:gd name="T101" fmla="*/ 164 h 178"/>
                  <a:gd name="T102" fmla="*/ 30 w 470"/>
                  <a:gd name="T103" fmla="*/ 159 h 178"/>
                  <a:gd name="T104" fmla="*/ 25 w 470"/>
                  <a:gd name="T105" fmla="*/ 152 h 178"/>
                  <a:gd name="T106" fmla="*/ 19 w 470"/>
                  <a:gd name="T107" fmla="*/ 147 h 178"/>
                  <a:gd name="T108" fmla="*/ 12 w 470"/>
                  <a:gd name="T109" fmla="*/ 143 h 178"/>
                  <a:gd name="T110" fmla="*/ 5 w 470"/>
                  <a:gd name="T111" fmla="*/ 138 h 178"/>
                  <a:gd name="T112" fmla="*/ 0 w 470"/>
                  <a:gd name="T113" fmla="*/ 133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70" h="178">
                    <a:moveTo>
                      <a:pt x="0" y="133"/>
                    </a:moveTo>
                    <a:lnTo>
                      <a:pt x="24" y="125"/>
                    </a:lnTo>
                    <a:lnTo>
                      <a:pt x="49" y="116"/>
                    </a:lnTo>
                    <a:lnTo>
                      <a:pt x="73" y="108"/>
                    </a:lnTo>
                    <a:lnTo>
                      <a:pt x="98" y="100"/>
                    </a:lnTo>
                    <a:lnTo>
                      <a:pt x="123" y="92"/>
                    </a:lnTo>
                    <a:lnTo>
                      <a:pt x="147" y="83"/>
                    </a:lnTo>
                    <a:lnTo>
                      <a:pt x="171" y="74"/>
                    </a:lnTo>
                    <a:lnTo>
                      <a:pt x="197" y="66"/>
                    </a:lnTo>
                    <a:lnTo>
                      <a:pt x="221" y="58"/>
                    </a:lnTo>
                    <a:lnTo>
                      <a:pt x="245" y="50"/>
                    </a:lnTo>
                    <a:lnTo>
                      <a:pt x="269" y="41"/>
                    </a:lnTo>
                    <a:lnTo>
                      <a:pt x="295" y="33"/>
                    </a:lnTo>
                    <a:lnTo>
                      <a:pt x="319" y="25"/>
                    </a:lnTo>
                    <a:lnTo>
                      <a:pt x="343" y="17"/>
                    </a:lnTo>
                    <a:lnTo>
                      <a:pt x="369" y="8"/>
                    </a:lnTo>
                    <a:lnTo>
                      <a:pt x="393" y="0"/>
                    </a:lnTo>
                    <a:lnTo>
                      <a:pt x="394" y="4"/>
                    </a:lnTo>
                    <a:lnTo>
                      <a:pt x="394" y="8"/>
                    </a:lnTo>
                    <a:lnTo>
                      <a:pt x="394" y="12"/>
                    </a:lnTo>
                    <a:lnTo>
                      <a:pt x="395" y="17"/>
                    </a:lnTo>
                    <a:lnTo>
                      <a:pt x="402" y="23"/>
                    </a:lnTo>
                    <a:lnTo>
                      <a:pt x="408" y="28"/>
                    </a:lnTo>
                    <a:lnTo>
                      <a:pt x="415" y="34"/>
                    </a:lnTo>
                    <a:lnTo>
                      <a:pt x="420" y="40"/>
                    </a:lnTo>
                    <a:lnTo>
                      <a:pt x="427" y="42"/>
                    </a:lnTo>
                    <a:lnTo>
                      <a:pt x="433" y="43"/>
                    </a:lnTo>
                    <a:lnTo>
                      <a:pt x="440" y="46"/>
                    </a:lnTo>
                    <a:lnTo>
                      <a:pt x="446" y="47"/>
                    </a:lnTo>
                    <a:lnTo>
                      <a:pt x="452" y="49"/>
                    </a:lnTo>
                    <a:lnTo>
                      <a:pt x="457" y="51"/>
                    </a:lnTo>
                    <a:lnTo>
                      <a:pt x="464" y="53"/>
                    </a:lnTo>
                    <a:lnTo>
                      <a:pt x="470" y="55"/>
                    </a:lnTo>
                    <a:lnTo>
                      <a:pt x="443" y="63"/>
                    </a:lnTo>
                    <a:lnTo>
                      <a:pt x="417" y="70"/>
                    </a:lnTo>
                    <a:lnTo>
                      <a:pt x="389" y="78"/>
                    </a:lnTo>
                    <a:lnTo>
                      <a:pt x="363" y="86"/>
                    </a:lnTo>
                    <a:lnTo>
                      <a:pt x="336" y="94"/>
                    </a:lnTo>
                    <a:lnTo>
                      <a:pt x="310" y="101"/>
                    </a:lnTo>
                    <a:lnTo>
                      <a:pt x="282" y="109"/>
                    </a:lnTo>
                    <a:lnTo>
                      <a:pt x="256" y="116"/>
                    </a:lnTo>
                    <a:lnTo>
                      <a:pt x="229" y="124"/>
                    </a:lnTo>
                    <a:lnTo>
                      <a:pt x="203" y="132"/>
                    </a:lnTo>
                    <a:lnTo>
                      <a:pt x="176" y="139"/>
                    </a:lnTo>
                    <a:lnTo>
                      <a:pt x="148" y="147"/>
                    </a:lnTo>
                    <a:lnTo>
                      <a:pt x="122" y="155"/>
                    </a:lnTo>
                    <a:lnTo>
                      <a:pt x="95" y="163"/>
                    </a:lnTo>
                    <a:lnTo>
                      <a:pt x="69" y="170"/>
                    </a:lnTo>
                    <a:lnTo>
                      <a:pt x="42" y="178"/>
                    </a:lnTo>
                    <a:lnTo>
                      <a:pt x="38" y="171"/>
                    </a:lnTo>
                    <a:lnTo>
                      <a:pt x="34" y="164"/>
                    </a:lnTo>
                    <a:lnTo>
                      <a:pt x="30" y="159"/>
                    </a:lnTo>
                    <a:lnTo>
                      <a:pt x="25" y="152"/>
                    </a:lnTo>
                    <a:lnTo>
                      <a:pt x="19" y="147"/>
                    </a:lnTo>
                    <a:lnTo>
                      <a:pt x="12" y="143"/>
                    </a:lnTo>
                    <a:lnTo>
                      <a:pt x="5" y="138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17" name="Freeform 50"/>
              <p:cNvSpPr>
                <a:spLocks/>
              </p:cNvSpPr>
              <p:nvPr/>
            </p:nvSpPr>
            <p:spPr bwMode="auto">
              <a:xfrm>
                <a:off x="4908551" y="4735513"/>
                <a:ext cx="365125" cy="136525"/>
              </a:xfrm>
              <a:custGeom>
                <a:avLst/>
                <a:gdLst>
                  <a:gd name="T0" fmla="*/ 0 w 460"/>
                  <a:gd name="T1" fmla="*/ 132 h 173"/>
                  <a:gd name="T2" fmla="*/ 24 w 460"/>
                  <a:gd name="T3" fmla="*/ 124 h 173"/>
                  <a:gd name="T4" fmla="*/ 48 w 460"/>
                  <a:gd name="T5" fmla="*/ 116 h 173"/>
                  <a:gd name="T6" fmla="*/ 74 w 460"/>
                  <a:gd name="T7" fmla="*/ 108 h 173"/>
                  <a:gd name="T8" fmla="*/ 98 w 460"/>
                  <a:gd name="T9" fmla="*/ 99 h 173"/>
                  <a:gd name="T10" fmla="*/ 122 w 460"/>
                  <a:gd name="T11" fmla="*/ 91 h 173"/>
                  <a:gd name="T12" fmla="*/ 146 w 460"/>
                  <a:gd name="T13" fmla="*/ 83 h 173"/>
                  <a:gd name="T14" fmla="*/ 172 w 460"/>
                  <a:gd name="T15" fmla="*/ 75 h 173"/>
                  <a:gd name="T16" fmla="*/ 196 w 460"/>
                  <a:gd name="T17" fmla="*/ 66 h 173"/>
                  <a:gd name="T18" fmla="*/ 220 w 460"/>
                  <a:gd name="T19" fmla="*/ 58 h 173"/>
                  <a:gd name="T20" fmla="*/ 244 w 460"/>
                  <a:gd name="T21" fmla="*/ 49 h 173"/>
                  <a:gd name="T22" fmla="*/ 270 w 460"/>
                  <a:gd name="T23" fmla="*/ 41 h 173"/>
                  <a:gd name="T24" fmla="*/ 294 w 460"/>
                  <a:gd name="T25" fmla="*/ 33 h 173"/>
                  <a:gd name="T26" fmla="*/ 318 w 460"/>
                  <a:gd name="T27" fmla="*/ 24 h 173"/>
                  <a:gd name="T28" fmla="*/ 342 w 460"/>
                  <a:gd name="T29" fmla="*/ 16 h 173"/>
                  <a:gd name="T30" fmla="*/ 367 w 460"/>
                  <a:gd name="T31" fmla="*/ 8 h 173"/>
                  <a:gd name="T32" fmla="*/ 391 w 460"/>
                  <a:gd name="T33" fmla="*/ 0 h 173"/>
                  <a:gd name="T34" fmla="*/ 392 w 460"/>
                  <a:gd name="T35" fmla="*/ 3 h 173"/>
                  <a:gd name="T36" fmla="*/ 392 w 460"/>
                  <a:gd name="T37" fmla="*/ 7 h 173"/>
                  <a:gd name="T38" fmla="*/ 392 w 460"/>
                  <a:gd name="T39" fmla="*/ 11 h 173"/>
                  <a:gd name="T40" fmla="*/ 393 w 460"/>
                  <a:gd name="T41" fmla="*/ 15 h 173"/>
                  <a:gd name="T42" fmla="*/ 399 w 460"/>
                  <a:gd name="T43" fmla="*/ 21 h 173"/>
                  <a:gd name="T44" fmla="*/ 405 w 460"/>
                  <a:gd name="T45" fmla="*/ 26 h 173"/>
                  <a:gd name="T46" fmla="*/ 410 w 460"/>
                  <a:gd name="T47" fmla="*/ 31 h 173"/>
                  <a:gd name="T48" fmla="*/ 416 w 460"/>
                  <a:gd name="T49" fmla="*/ 37 h 173"/>
                  <a:gd name="T50" fmla="*/ 422 w 460"/>
                  <a:gd name="T51" fmla="*/ 38 h 173"/>
                  <a:gd name="T52" fmla="*/ 428 w 460"/>
                  <a:gd name="T53" fmla="*/ 40 h 173"/>
                  <a:gd name="T54" fmla="*/ 432 w 460"/>
                  <a:gd name="T55" fmla="*/ 41 h 173"/>
                  <a:gd name="T56" fmla="*/ 438 w 460"/>
                  <a:gd name="T57" fmla="*/ 44 h 173"/>
                  <a:gd name="T58" fmla="*/ 444 w 460"/>
                  <a:gd name="T59" fmla="*/ 45 h 173"/>
                  <a:gd name="T60" fmla="*/ 448 w 460"/>
                  <a:gd name="T61" fmla="*/ 47 h 173"/>
                  <a:gd name="T62" fmla="*/ 454 w 460"/>
                  <a:gd name="T63" fmla="*/ 48 h 173"/>
                  <a:gd name="T64" fmla="*/ 460 w 460"/>
                  <a:gd name="T65" fmla="*/ 51 h 173"/>
                  <a:gd name="T66" fmla="*/ 433 w 460"/>
                  <a:gd name="T67" fmla="*/ 59 h 173"/>
                  <a:gd name="T68" fmla="*/ 407 w 460"/>
                  <a:gd name="T69" fmla="*/ 66 h 173"/>
                  <a:gd name="T70" fmla="*/ 380 w 460"/>
                  <a:gd name="T71" fmla="*/ 74 h 173"/>
                  <a:gd name="T72" fmla="*/ 355 w 460"/>
                  <a:gd name="T73" fmla="*/ 81 h 173"/>
                  <a:gd name="T74" fmla="*/ 329 w 460"/>
                  <a:gd name="T75" fmla="*/ 89 h 173"/>
                  <a:gd name="T76" fmla="*/ 302 w 460"/>
                  <a:gd name="T77" fmla="*/ 97 h 173"/>
                  <a:gd name="T78" fmla="*/ 275 w 460"/>
                  <a:gd name="T79" fmla="*/ 104 h 173"/>
                  <a:gd name="T80" fmla="*/ 249 w 460"/>
                  <a:gd name="T81" fmla="*/ 112 h 173"/>
                  <a:gd name="T82" fmla="*/ 222 w 460"/>
                  <a:gd name="T83" fmla="*/ 120 h 173"/>
                  <a:gd name="T84" fmla="*/ 196 w 460"/>
                  <a:gd name="T85" fmla="*/ 127 h 173"/>
                  <a:gd name="T86" fmla="*/ 169 w 460"/>
                  <a:gd name="T87" fmla="*/ 135 h 173"/>
                  <a:gd name="T88" fmla="*/ 144 w 460"/>
                  <a:gd name="T89" fmla="*/ 143 h 173"/>
                  <a:gd name="T90" fmla="*/ 118 w 460"/>
                  <a:gd name="T91" fmla="*/ 150 h 173"/>
                  <a:gd name="T92" fmla="*/ 91 w 460"/>
                  <a:gd name="T93" fmla="*/ 158 h 173"/>
                  <a:gd name="T94" fmla="*/ 65 w 460"/>
                  <a:gd name="T95" fmla="*/ 165 h 173"/>
                  <a:gd name="T96" fmla="*/ 38 w 460"/>
                  <a:gd name="T97" fmla="*/ 173 h 173"/>
                  <a:gd name="T98" fmla="*/ 35 w 460"/>
                  <a:gd name="T99" fmla="*/ 167 h 173"/>
                  <a:gd name="T100" fmla="*/ 31 w 460"/>
                  <a:gd name="T101" fmla="*/ 161 h 173"/>
                  <a:gd name="T102" fmla="*/ 27 w 460"/>
                  <a:gd name="T103" fmla="*/ 156 h 173"/>
                  <a:gd name="T104" fmla="*/ 23 w 460"/>
                  <a:gd name="T105" fmla="*/ 150 h 173"/>
                  <a:gd name="T106" fmla="*/ 17 w 460"/>
                  <a:gd name="T107" fmla="*/ 145 h 173"/>
                  <a:gd name="T108" fmla="*/ 12 w 460"/>
                  <a:gd name="T109" fmla="*/ 141 h 173"/>
                  <a:gd name="T110" fmla="*/ 6 w 460"/>
                  <a:gd name="T111" fmla="*/ 137 h 173"/>
                  <a:gd name="T112" fmla="*/ 0 w 460"/>
                  <a:gd name="T113" fmla="*/ 132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60" h="173">
                    <a:moveTo>
                      <a:pt x="0" y="132"/>
                    </a:moveTo>
                    <a:lnTo>
                      <a:pt x="24" y="124"/>
                    </a:lnTo>
                    <a:lnTo>
                      <a:pt x="48" y="116"/>
                    </a:lnTo>
                    <a:lnTo>
                      <a:pt x="74" y="108"/>
                    </a:lnTo>
                    <a:lnTo>
                      <a:pt x="98" y="99"/>
                    </a:lnTo>
                    <a:lnTo>
                      <a:pt x="122" y="91"/>
                    </a:lnTo>
                    <a:lnTo>
                      <a:pt x="146" y="83"/>
                    </a:lnTo>
                    <a:lnTo>
                      <a:pt x="172" y="75"/>
                    </a:lnTo>
                    <a:lnTo>
                      <a:pt x="196" y="66"/>
                    </a:lnTo>
                    <a:lnTo>
                      <a:pt x="220" y="58"/>
                    </a:lnTo>
                    <a:lnTo>
                      <a:pt x="244" y="49"/>
                    </a:lnTo>
                    <a:lnTo>
                      <a:pt x="270" y="41"/>
                    </a:lnTo>
                    <a:lnTo>
                      <a:pt x="294" y="33"/>
                    </a:lnTo>
                    <a:lnTo>
                      <a:pt x="318" y="24"/>
                    </a:lnTo>
                    <a:lnTo>
                      <a:pt x="342" y="16"/>
                    </a:lnTo>
                    <a:lnTo>
                      <a:pt x="367" y="8"/>
                    </a:lnTo>
                    <a:lnTo>
                      <a:pt x="391" y="0"/>
                    </a:lnTo>
                    <a:lnTo>
                      <a:pt x="392" y="3"/>
                    </a:lnTo>
                    <a:lnTo>
                      <a:pt x="392" y="7"/>
                    </a:lnTo>
                    <a:lnTo>
                      <a:pt x="392" y="11"/>
                    </a:lnTo>
                    <a:lnTo>
                      <a:pt x="393" y="15"/>
                    </a:lnTo>
                    <a:lnTo>
                      <a:pt x="399" y="21"/>
                    </a:lnTo>
                    <a:lnTo>
                      <a:pt x="405" y="26"/>
                    </a:lnTo>
                    <a:lnTo>
                      <a:pt x="410" y="31"/>
                    </a:lnTo>
                    <a:lnTo>
                      <a:pt x="416" y="37"/>
                    </a:lnTo>
                    <a:lnTo>
                      <a:pt x="422" y="38"/>
                    </a:lnTo>
                    <a:lnTo>
                      <a:pt x="428" y="40"/>
                    </a:lnTo>
                    <a:lnTo>
                      <a:pt x="432" y="41"/>
                    </a:lnTo>
                    <a:lnTo>
                      <a:pt x="438" y="44"/>
                    </a:lnTo>
                    <a:lnTo>
                      <a:pt x="444" y="45"/>
                    </a:lnTo>
                    <a:lnTo>
                      <a:pt x="448" y="47"/>
                    </a:lnTo>
                    <a:lnTo>
                      <a:pt x="454" y="48"/>
                    </a:lnTo>
                    <a:lnTo>
                      <a:pt x="460" y="51"/>
                    </a:lnTo>
                    <a:lnTo>
                      <a:pt x="433" y="59"/>
                    </a:lnTo>
                    <a:lnTo>
                      <a:pt x="407" y="66"/>
                    </a:lnTo>
                    <a:lnTo>
                      <a:pt x="380" y="74"/>
                    </a:lnTo>
                    <a:lnTo>
                      <a:pt x="355" y="81"/>
                    </a:lnTo>
                    <a:lnTo>
                      <a:pt x="329" y="89"/>
                    </a:lnTo>
                    <a:lnTo>
                      <a:pt x="302" y="97"/>
                    </a:lnTo>
                    <a:lnTo>
                      <a:pt x="275" y="104"/>
                    </a:lnTo>
                    <a:lnTo>
                      <a:pt x="249" y="112"/>
                    </a:lnTo>
                    <a:lnTo>
                      <a:pt x="222" y="120"/>
                    </a:lnTo>
                    <a:lnTo>
                      <a:pt x="196" y="127"/>
                    </a:lnTo>
                    <a:lnTo>
                      <a:pt x="169" y="135"/>
                    </a:lnTo>
                    <a:lnTo>
                      <a:pt x="144" y="143"/>
                    </a:lnTo>
                    <a:lnTo>
                      <a:pt x="118" y="150"/>
                    </a:lnTo>
                    <a:lnTo>
                      <a:pt x="91" y="158"/>
                    </a:lnTo>
                    <a:lnTo>
                      <a:pt x="65" y="165"/>
                    </a:lnTo>
                    <a:lnTo>
                      <a:pt x="38" y="173"/>
                    </a:lnTo>
                    <a:lnTo>
                      <a:pt x="35" y="167"/>
                    </a:lnTo>
                    <a:lnTo>
                      <a:pt x="31" y="161"/>
                    </a:lnTo>
                    <a:lnTo>
                      <a:pt x="27" y="156"/>
                    </a:lnTo>
                    <a:lnTo>
                      <a:pt x="23" y="150"/>
                    </a:lnTo>
                    <a:lnTo>
                      <a:pt x="17" y="145"/>
                    </a:lnTo>
                    <a:lnTo>
                      <a:pt x="12" y="141"/>
                    </a:lnTo>
                    <a:lnTo>
                      <a:pt x="6" y="137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18" name="Freeform 51"/>
              <p:cNvSpPr>
                <a:spLocks/>
              </p:cNvSpPr>
              <p:nvPr/>
            </p:nvSpPr>
            <p:spPr bwMode="auto">
              <a:xfrm>
                <a:off x="4910138" y="4737100"/>
                <a:ext cx="355600" cy="133350"/>
              </a:xfrm>
              <a:custGeom>
                <a:avLst/>
                <a:gdLst>
                  <a:gd name="T0" fmla="*/ 0 w 450"/>
                  <a:gd name="T1" fmla="*/ 132 h 167"/>
                  <a:gd name="T2" fmla="*/ 24 w 450"/>
                  <a:gd name="T3" fmla="*/ 124 h 167"/>
                  <a:gd name="T4" fmla="*/ 49 w 450"/>
                  <a:gd name="T5" fmla="*/ 115 h 167"/>
                  <a:gd name="T6" fmla="*/ 74 w 450"/>
                  <a:gd name="T7" fmla="*/ 107 h 167"/>
                  <a:gd name="T8" fmla="*/ 98 w 450"/>
                  <a:gd name="T9" fmla="*/ 98 h 167"/>
                  <a:gd name="T10" fmla="*/ 122 w 450"/>
                  <a:gd name="T11" fmla="*/ 90 h 167"/>
                  <a:gd name="T12" fmla="*/ 147 w 450"/>
                  <a:gd name="T13" fmla="*/ 82 h 167"/>
                  <a:gd name="T14" fmla="*/ 171 w 450"/>
                  <a:gd name="T15" fmla="*/ 74 h 167"/>
                  <a:gd name="T16" fmla="*/ 195 w 450"/>
                  <a:gd name="T17" fmla="*/ 66 h 167"/>
                  <a:gd name="T18" fmla="*/ 220 w 450"/>
                  <a:gd name="T19" fmla="*/ 58 h 167"/>
                  <a:gd name="T20" fmla="*/ 245 w 450"/>
                  <a:gd name="T21" fmla="*/ 50 h 167"/>
                  <a:gd name="T22" fmla="*/ 269 w 450"/>
                  <a:gd name="T23" fmla="*/ 42 h 167"/>
                  <a:gd name="T24" fmla="*/ 293 w 450"/>
                  <a:gd name="T25" fmla="*/ 32 h 167"/>
                  <a:gd name="T26" fmla="*/ 317 w 450"/>
                  <a:gd name="T27" fmla="*/ 24 h 167"/>
                  <a:gd name="T28" fmla="*/ 341 w 450"/>
                  <a:gd name="T29" fmla="*/ 16 h 167"/>
                  <a:gd name="T30" fmla="*/ 366 w 450"/>
                  <a:gd name="T31" fmla="*/ 8 h 167"/>
                  <a:gd name="T32" fmla="*/ 390 w 450"/>
                  <a:gd name="T33" fmla="*/ 0 h 167"/>
                  <a:gd name="T34" fmla="*/ 391 w 450"/>
                  <a:gd name="T35" fmla="*/ 4 h 167"/>
                  <a:gd name="T36" fmla="*/ 391 w 450"/>
                  <a:gd name="T37" fmla="*/ 6 h 167"/>
                  <a:gd name="T38" fmla="*/ 391 w 450"/>
                  <a:gd name="T39" fmla="*/ 9 h 167"/>
                  <a:gd name="T40" fmla="*/ 392 w 450"/>
                  <a:gd name="T41" fmla="*/ 13 h 167"/>
                  <a:gd name="T42" fmla="*/ 398 w 450"/>
                  <a:gd name="T43" fmla="*/ 19 h 167"/>
                  <a:gd name="T44" fmla="*/ 404 w 450"/>
                  <a:gd name="T45" fmla="*/ 23 h 167"/>
                  <a:gd name="T46" fmla="*/ 408 w 450"/>
                  <a:gd name="T47" fmla="*/ 29 h 167"/>
                  <a:gd name="T48" fmla="*/ 414 w 450"/>
                  <a:gd name="T49" fmla="*/ 35 h 167"/>
                  <a:gd name="T50" fmla="*/ 419 w 450"/>
                  <a:gd name="T51" fmla="*/ 36 h 167"/>
                  <a:gd name="T52" fmla="*/ 423 w 450"/>
                  <a:gd name="T53" fmla="*/ 37 h 167"/>
                  <a:gd name="T54" fmla="*/ 427 w 450"/>
                  <a:gd name="T55" fmla="*/ 38 h 167"/>
                  <a:gd name="T56" fmla="*/ 431 w 450"/>
                  <a:gd name="T57" fmla="*/ 41 h 167"/>
                  <a:gd name="T58" fmla="*/ 436 w 450"/>
                  <a:gd name="T59" fmla="*/ 42 h 167"/>
                  <a:gd name="T60" fmla="*/ 440 w 450"/>
                  <a:gd name="T61" fmla="*/ 43 h 167"/>
                  <a:gd name="T62" fmla="*/ 445 w 450"/>
                  <a:gd name="T63" fmla="*/ 45 h 167"/>
                  <a:gd name="T64" fmla="*/ 450 w 450"/>
                  <a:gd name="T65" fmla="*/ 46 h 167"/>
                  <a:gd name="T66" fmla="*/ 424 w 450"/>
                  <a:gd name="T67" fmla="*/ 54 h 167"/>
                  <a:gd name="T68" fmla="*/ 398 w 450"/>
                  <a:gd name="T69" fmla="*/ 61 h 167"/>
                  <a:gd name="T70" fmla="*/ 372 w 450"/>
                  <a:gd name="T71" fmla="*/ 69 h 167"/>
                  <a:gd name="T72" fmla="*/ 346 w 450"/>
                  <a:gd name="T73" fmla="*/ 76 h 167"/>
                  <a:gd name="T74" fmla="*/ 321 w 450"/>
                  <a:gd name="T75" fmla="*/ 84 h 167"/>
                  <a:gd name="T76" fmla="*/ 294 w 450"/>
                  <a:gd name="T77" fmla="*/ 91 h 167"/>
                  <a:gd name="T78" fmla="*/ 269 w 450"/>
                  <a:gd name="T79" fmla="*/ 99 h 167"/>
                  <a:gd name="T80" fmla="*/ 242 w 450"/>
                  <a:gd name="T81" fmla="*/ 106 h 167"/>
                  <a:gd name="T82" fmla="*/ 217 w 450"/>
                  <a:gd name="T83" fmla="*/ 114 h 167"/>
                  <a:gd name="T84" fmla="*/ 190 w 450"/>
                  <a:gd name="T85" fmla="*/ 122 h 167"/>
                  <a:gd name="T86" fmla="*/ 165 w 450"/>
                  <a:gd name="T87" fmla="*/ 129 h 167"/>
                  <a:gd name="T88" fmla="*/ 138 w 450"/>
                  <a:gd name="T89" fmla="*/ 137 h 167"/>
                  <a:gd name="T90" fmla="*/ 113 w 450"/>
                  <a:gd name="T91" fmla="*/ 144 h 167"/>
                  <a:gd name="T92" fmla="*/ 87 w 450"/>
                  <a:gd name="T93" fmla="*/ 152 h 167"/>
                  <a:gd name="T94" fmla="*/ 61 w 450"/>
                  <a:gd name="T95" fmla="*/ 159 h 167"/>
                  <a:gd name="T96" fmla="*/ 35 w 450"/>
                  <a:gd name="T97" fmla="*/ 167 h 167"/>
                  <a:gd name="T98" fmla="*/ 31 w 450"/>
                  <a:gd name="T99" fmla="*/ 163 h 167"/>
                  <a:gd name="T100" fmla="*/ 29 w 450"/>
                  <a:gd name="T101" fmla="*/ 157 h 167"/>
                  <a:gd name="T102" fmla="*/ 26 w 450"/>
                  <a:gd name="T103" fmla="*/ 152 h 167"/>
                  <a:gd name="T104" fmla="*/ 22 w 450"/>
                  <a:gd name="T105" fmla="*/ 148 h 167"/>
                  <a:gd name="T106" fmla="*/ 16 w 450"/>
                  <a:gd name="T107" fmla="*/ 143 h 167"/>
                  <a:gd name="T108" fmla="*/ 12 w 450"/>
                  <a:gd name="T109" fmla="*/ 140 h 167"/>
                  <a:gd name="T110" fmla="*/ 6 w 450"/>
                  <a:gd name="T111" fmla="*/ 136 h 167"/>
                  <a:gd name="T112" fmla="*/ 0 w 450"/>
                  <a:gd name="T113" fmla="*/ 132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0" h="167">
                    <a:moveTo>
                      <a:pt x="0" y="132"/>
                    </a:moveTo>
                    <a:lnTo>
                      <a:pt x="24" y="124"/>
                    </a:lnTo>
                    <a:lnTo>
                      <a:pt x="49" y="115"/>
                    </a:lnTo>
                    <a:lnTo>
                      <a:pt x="74" y="107"/>
                    </a:lnTo>
                    <a:lnTo>
                      <a:pt x="98" y="98"/>
                    </a:lnTo>
                    <a:lnTo>
                      <a:pt x="122" y="90"/>
                    </a:lnTo>
                    <a:lnTo>
                      <a:pt x="147" y="82"/>
                    </a:lnTo>
                    <a:lnTo>
                      <a:pt x="171" y="74"/>
                    </a:lnTo>
                    <a:lnTo>
                      <a:pt x="195" y="66"/>
                    </a:lnTo>
                    <a:lnTo>
                      <a:pt x="220" y="58"/>
                    </a:lnTo>
                    <a:lnTo>
                      <a:pt x="245" y="50"/>
                    </a:lnTo>
                    <a:lnTo>
                      <a:pt x="269" y="42"/>
                    </a:lnTo>
                    <a:lnTo>
                      <a:pt x="293" y="32"/>
                    </a:lnTo>
                    <a:lnTo>
                      <a:pt x="317" y="24"/>
                    </a:lnTo>
                    <a:lnTo>
                      <a:pt x="341" y="16"/>
                    </a:lnTo>
                    <a:lnTo>
                      <a:pt x="366" y="8"/>
                    </a:lnTo>
                    <a:lnTo>
                      <a:pt x="390" y="0"/>
                    </a:lnTo>
                    <a:lnTo>
                      <a:pt x="391" y="4"/>
                    </a:lnTo>
                    <a:lnTo>
                      <a:pt x="391" y="6"/>
                    </a:lnTo>
                    <a:lnTo>
                      <a:pt x="391" y="9"/>
                    </a:lnTo>
                    <a:lnTo>
                      <a:pt x="392" y="13"/>
                    </a:lnTo>
                    <a:lnTo>
                      <a:pt x="398" y="19"/>
                    </a:lnTo>
                    <a:lnTo>
                      <a:pt x="404" y="23"/>
                    </a:lnTo>
                    <a:lnTo>
                      <a:pt x="408" y="29"/>
                    </a:lnTo>
                    <a:lnTo>
                      <a:pt x="414" y="35"/>
                    </a:lnTo>
                    <a:lnTo>
                      <a:pt x="419" y="36"/>
                    </a:lnTo>
                    <a:lnTo>
                      <a:pt x="423" y="37"/>
                    </a:lnTo>
                    <a:lnTo>
                      <a:pt x="427" y="38"/>
                    </a:lnTo>
                    <a:lnTo>
                      <a:pt x="431" y="41"/>
                    </a:lnTo>
                    <a:lnTo>
                      <a:pt x="436" y="42"/>
                    </a:lnTo>
                    <a:lnTo>
                      <a:pt x="440" y="43"/>
                    </a:lnTo>
                    <a:lnTo>
                      <a:pt x="445" y="45"/>
                    </a:lnTo>
                    <a:lnTo>
                      <a:pt x="450" y="46"/>
                    </a:lnTo>
                    <a:lnTo>
                      <a:pt x="424" y="54"/>
                    </a:lnTo>
                    <a:lnTo>
                      <a:pt x="398" y="61"/>
                    </a:lnTo>
                    <a:lnTo>
                      <a:pt x="372" y="69"/>
                    </a:lnTo>
                    <a:lnTo>
                      <a:pt x="346" y="76"/>
                    </a:lnTo>
                    <a:lnTo>
                      <a:pt x="321" y="84"/>
                    </a:lnTo>
                    <a:lnTo>
                      <a:pt x="294" y="91"/>
                    </a:lnTo>
                    <a:lnTo>
                      <a:pt x="269" y="99"/>
                    </a:lnTo>
                    <a:lnTo>
                      <a:pt x="242" y="106"/>
                    </a:lnTo>
                    <a:lnTo>
                      <a:pt x="217" y="114"/>
                    </a:lnTo>
                    <a:lnTo>
                      <a:pt x="190" y="122"/>
                    </a:lnTo>
                    <a:lnTo>
                      <a:pt x="165" y="129"/>
                    </a:lnTo>
                    <a:lnTo>
                      <a:pt x="138" y="137"/>
                    </a:lnTo>
                    <a:lnTo>
                      <a:pt x="113" y="144"/>
                    </a:lnTo>
                    <a:lnTo>
                      <a:pt x="87" y="152"/>
                    </a:lnTo>
                    <a:lnTo>
                      <a:pt x="61" y="159"/>
                    </a:lnTo>
                    <a:lnTo>
                      <a:pt x="35" y="167"/>
                    </a:lnTo>
                    <a:lnTo>
                      <a:pt x="31" y="163"/>
                    </a:lnTo>
                    <a:lnTo>
                      <a:pt x="29" y="157"/>
                    </a:lnTo>
                    <a:lnTo>
                      <a:pt x="26" y="152"/>
                    </a:lnTo>
                    <a:lnTo>
                      <a:pt x="22" y="148"/>
                    </a:lnTo>
                    <a:lnTo>
                      <a:pt x="16" y="143"/>
                    </a:lnTo>
                    <a:lnTo>
                      <a:pt x="12" y="140"/>
                    </a:lnTo>
                    <a:lnTo>
                      <a:pt x="6" y="136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19" name="Freeform 52"/>
              <p:cNvSpPr>
                <a:spLocks/>
              </p:cNvSpPr>
              <p:nvPr/>
            </p:nvSpPr>
            <p:spPr bwMode="auto">
              <a:xfrm>
                <a:off x="4911726" y="4738688"/>
                <a:ext cx="347663" cy="128587"/>
              </a:xfrm>
              <a:custGeom>
                <a:avLst/>
                <a:gdLst>
                  <a:gd name="T0" fmla="*/ 0 w 438"/>
                  <a:gd name="T1" fmla="*/ 131 h 162"/>
                  <a:gd name="T2" fmla="*/ 25 w 438"/>
                  <a:gd name="T3" fmla="*/ 123 h 162"/>
                  <a:gd name="T4" fmla="*/ 49 w 438"/>
                  <a:gd name="T5" fmla="*/ 115 h 162"/>
                  <a:gd name="T6" fmla="*/ 73 w 438"/>
                  <a:gd name="T7" fmla="*/ 107 h 162"/>
                  <a:gd name="T8" fmla="*/ 97 w 438"/>
                  <a:gd name="T9" fmla="*/ 98 h 162"/>
                  <a:gd name="T10" fmla="*/ 122 w 438"/>
                  <a:gd name="T11" fmla="*/ 90 h 162"/>
                  <a:gd name="T12" fmla="*/ 146 w 438"/>
                  <a:gd name="T13" fmla="*/ 82 h 162"/>
                  <a:gd name="T14" fmla="*/ 170 w 438"/>
                  <a:gd name="T15" fmla="*/ 74 h 162"/>
                  <a:gd name="T16" fmla="*/ 194 w 438"/>
                  <a:gd name="T17" fmla="*/ 65 h 162"/>
                  <a:gd name="T18" fmla="*/ 218 w 438"/>
                  <a:gd name="T19" fmla="*/ 57 h 162"/>
                  <a:gd name="T20" fmla="*/ 243 w 438"/>
                  <a:gd name="T21" fmla="*/ 49 h 162"/>
                  <a:gd name="T22" fmla="*/ 267 w 438"/>
                  <a:gd name="T23" fmla="*/ 41 h 162"/>
                  <a:gd name="T24" fmla="*/ 291 w 438"/>
                  <a:gd name="T25" fmla="*/ 33 h 162"/>
                  <a:gd name="T26" fmla="*/ 315 w 438"/>
                  <a:gd name="T27" fmla="*/ 25 h 162"/>
                  <a:gd name="T28" fmla="*/ 339 w 438"/>
                  <a:gd name="T29" fmla="*/ 17 h 162"/>
                  <a:gd name="T30" fmla="*/ 364 w 438"/>
                  <a:gd name="T31" fmla="*/ 9 h 162"/>
                  <a:gd name="T32" fmla="*/ 388 w 438"/>
                  <a:gd name="T33" fmla="*/ 0 h 162"/>
                  <a:gd name="T34" fmla="*/ 389 w 438"/>
                  <a:gd name="T35" fmla="*/ 3 h 162"/>
                  <a:gd name="T36" fmla="*/ 389 w 438"/>
                  <a:gd name="T37" fmla="*/ 5 h 162"/>
                  <a:gd name="T38" fmla="*/ 389 w 438"/>
                  <a:gd name="T39" fmla="*/ 9 h 162"/>
                  <a:gd name="T40" fmla="*/ 390 w 438"/>
                  <a:gd name="T41" fmla="*/ 11 h 162"/>
                  <a:gd name="T42" fmla="*/ 395 w 438"/>
                  <a:gd name="T43" fmla="*/ 15 h 162"/>
                  <a:gd name="T44" fmla="*/ 400 w 438"/>
                  <a:gd name="T45" fmla="*/ 21 h 162"/>
                  <a:gd name="T46" fmla="*/ 405 w 438"/>
                  <a:gd name="T47" fmla="*/ 26 h 162"/>
                  <a:gd name="T48" fmla="*/ 410 w 438"/>
                  <a:gd name="T49" fmla="*/ 32 h 162"/>
                  <a:gd name="T50" fmla="*/ 417 w 438"/>
                  <a:gd name="T51" fmla="*/ 34 h 162"/>
                  <a:gd name="T52" fmla="*/ 423 w 438"/>
                  <a:gd name="T53" fmla="*/ 36 h 162"/>
                  <a:gd name="T54" fmla="*/ 430 w 438"/>
                  <a:gd name="T55" fmla="*/ 39 h 162"/>
                  <a:gd name="T56" fmla="*/ 438 w 438"/>
                  <a:gd name="T57" fmla="*/ 41 h 162"/>
                  <a:gd name="T58" fmla="*/ 413 w 438"/>
                  <a:gd name="T59" fmla="*/ 49 h 162"/>
                  <a:gd name="T60" fmla="*/ 388 w 438"/>
                  <a:gd name="T61" fmla="*/ 56 h 162"/>
                  <a:gd name="T62" fmla="*/ 362 w 438"/>
                  <a:gd name="T63" fmla="*/ 64 h 162"/>
                  <a:gd name="T64" fmla="*/ 337 w 438"/>
                  <a:gd name="T65" fmla="*/ 71 h 162"/>
                  <a:gd name="T66" fmla="*/ 311 w 438"/>
                  <a:gd name="T67" fmla="*/ 79 h 162"/>
                  <a:gd name="T68" fmla="*/ 285 w 438"/>
                  <a:gd name="T69" fmla="*/ 86 h 162"/>
                  <a:gd name="T70" fmla="*/ 260 w 438"/>
                  <a:gd name="T71" fmla="*/ 94 h 162"/>
                  <a:gd name="T72" fmla="*/ 234 w 438"/>
                  <a:gd name="T73" fmla="*/ 101 h 162"/>
                  <a:gd name="T74" fmla="*/ 209 w 438"/>
                  <a:gd name="T75" fmla="*/ 109 h 162"/>
                  <a:gd name="T76" fmla="*/ 184 w 438"/>
                  <a:gd name="T77" fmla="*/ 117 h 162"/>
                  <a:gd name="T78" fmla="*/ 158 w 438"/>
                  <a:gd name="T79" fmla="*/ 124 h 162"/>
                  <a:gd name="T80" fmla="*/ 133 w 438"/>
                  <a:gd name="T81" fmla="*/ 132 h 162"/>
                  <a:gd name="T82" fmla="*/ 107 w 438"/>
                  <a:gd name="T83" fmla="*/ 139 h 162"/>
                  <a:gd name="T84" fmla="*/ 81 w 438"/>
                  <a:gd name="T85" fmla="*/ 147 h 162"/>
                  <a:gd name="T86" fmla="*/ 56 w 438"/>
                  <a:gd name="T87" fmla="*/ 154 h 162"/>
                  <a:gd name="T88" fmla="*/ 30 w 438"/>
                  <a:gd name="T89" fmla="*/ 162 h 162"/>
                  <a:gd name="T90" fmla="*/ 28 w 438"/>
                  <a:gd name="T91" fmla="*/ 157 h 162"/>
                  <a:gd name="T92" fmla="*/ 26 w 438"/>
                  <a:gd name="T93" fmla="*/ 154 h 162"/>
                  <a:gd name="T94" fmla="*/ 22 w 438"/>
                  <a:gd name="T95" fmla="*/ 150 h 162"/>
                  <a:gd name="T96" fmla="*/ 20 w 438"/>
                  <a:gd name="T97" fmla="*/ 146 h 162"/>
                  <a:gd name="T98" fmla="*/ 15 w 438"/>
                  <a:gd name="T99" fmla="*/ 142 h 162"/>
                  <a:gd name="T100" fmla="*/ 11 w 438"/>
                  <a:gd name="T101" fmla="*/ 139 h 162"/>
                  <a:gd name="T102" fmla="*/ 5 w 438"/>
                  <a:gd name="T103" fmla="*/ 135 h 162"/>
                  <a:gd name="T104" fmla="*/ 0 w 438"/>
                  <a:gd name="T105" fmla="*/ 131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38" h="162">
                    <a:moveTo>
                      <a:pt x="0" y="131"/>
                    </a:moveTo>
                    <a:lnTo>
                      <a:pt x="25" y="123"/>
                    </a:lnTo>
                    <a:lnTo>
                      <a:pt x="49" y="115"/>
                    </a:lnTo>
                    <a:lnTo>
                      <a:pt x="73" y="107"/>
                    </a:lnTo>
                    <a:lnTo>
                      <a:pt x="97" y="98"/>
                    </a:lnTo>
                    <a:lnTo>
                      <a:pt x="122" y="90"/>
                    </a:lnTo>
                    <a:lnTo>
                      <a:pt x="146" y="82"/>
                    </a:lnTo>
                    <a:lnTo>
                      <a:pt x="170" y="74"/>
                    </a:lnTo>
                    <a:lnTo>
                      <a:pt x="194" y="65"/>
                    </a:lnTo>
                    <a:lnTo>
                      <a:pt x="218" y="57"/>
                    </a:lnTo>
                    <a:lnTo>
                      <a:pt x="243" y="49"/>
                    </a:lnTo>
                    <a:lnTo>
                      <a:pt x="267" y="41"/>
                    </a:lnTo>
                    <a:lnTo>
                      <a:pt x="291" y="33"/>
                    </a:lnTo>
                    <a:lnTo>
                      <a:pt x="315" y="25"/>
                    </a:lnTo>
                    <a:lnTo>
                      <a:pt x="339" y="17"/>
                    </a:lnTo>
                    <a:lnTo>
                      <a:pt x="364" y="9"/>
                    </a:lnTo>
                    <a:lnTo>
                      <a:pt x="388" y="0"/>
                    </a:lnTo>
                    <a:lnTo>
                      <a:pt x="389" y="3"/>
                    </a:lnTo>
                    <a:lnTo>
                      <a:pt x="389" y="5"/>
                    </a:lnTo>
                    <a:lnTo>
                      <a:pt x="389" y="9"/>
                    </a:lnTo>
                    <a:lnTo>
                      <a:pt x="390" y="11"/>
                    </a:lnTo>
                    <a:lnTo>
                      <a:pt x="395" y="15"/>
                    </a:lnTo>
                    <a:lnTo>
                      <a:pt x="400" y="21"/>
                    </a:lnTo>
                    <a:lnTo>
                      <a:pt x="405" y="26"/>
                    </a:lnTo>
                    <a:lnTo>
                      <a:pt x="410" y="32"/>
                    </a:lnTo>
                    <a:lnTo>
                      <a:pt x="417" y="34"/>
                    </a:lnTo>
                    <a:lnTo>
                      <a:pt x="423" y="36"/>
                    </a:lnTo>
                    <a:lnTo>
                      <a:pt x="430" y="39"/>
                    </a:lnTo>
                    <a:lnTo>
                      <a:pt x="438" y="41"/>
                    </a:lnTo>
                    <a:lnTo>
                      <a:pt x="413" y="49"/>
                    </a:lnTo>
                    <a:lnTo>
                      <a:pt x="388" y="56"/>
                    </a:lnTo>
                    <a:lnTo>
                      <a:pt x="362" y="64"/>
                    </a:lnTo>
                    <a:lnTo>
                      <a:pt x="337" y="71"/>
                    </a:lnTo>
                    <a:lnTo>
                      <a:pt x="311" y="79"/>
                    </a:lnTo>
                    <a:lnTo>
                      <a:pt x="285" y="86"/>
                    </a:lnTo>
                    <a:lnTo>
                      <a:pt x="260" y="94"/>
                    </a:lnTo>
                    <a:lnTo>
                      <a:pt x="234" y="101"/>
                    </a:lnTo>
                    <a:lnTo>
                      <a:pt x="209" y="109"/>
                    </a:lnTo>
                    <a:lnTo>
                      <a:pt x="184" y="117"/>
                    </a:lnTo>
                    <a:lnTo>
                      <a:pt x="158" y="124"/>
                    </a:lnTo>
                    <a:lnTo>
                      <a:pt x="133" y="132"/>
                    </a:lnTo>
                    <a:lnTo>
                      <a:pt x="107" y="139"/>
                    </a:lnTo>
                    <a:lnTo>
                      <a:pt x="81" y="147"/>
                    </a:lnTo>
                    <a:lnTo>
                      <a:pt x="56" y="154"/>
                    </a:lnTo>
                    <a:lnTo>
                      <a:pt x="30" y="162"/>
                    </a:lnTo>
                    <a:lnTo>
                      <a:pt x="28" y="157"/>
                    </a:lnTo>
                    <a:lnTo>
                      <a:pt x="26" y="154"/>
                    </a:lnTo>
                    <a:lnTo>
                      <a:pt x="22" y="150"/>
                    </a:lnTo>
                    <a:lnTo>
                      <a:pt x="20" y="146"/>
                    </a:lnTo>
                    <a:lnTo>
                      <a:pt x="15" y="142"/>
                    </a:lnTo>
                    <a:lnTo>
                      <a:pt x="11" y="139"/>
                    </a:lnTo>
                    <a:lnTo>
                      <a:pt x="5" y="135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20" name="Freeform 53"/>
              <p:cNvSpPr>
                <a:spLocks/>
              </p:cNvSpPr>
              <p:nvPr/>
            </p:nvSpPr>
            <p:spPr bwMode="auto">
              <a:xfrm>
                <a:off x="4913313" y="4740275"/>
                <a:ext cx="338138" cy="123825"/>
              </a:xfrm>
              <a:custGeom>
                <a:avLst/>
                <a:gdLst>
                  <a:gd name="T0" fmla="*/ 0 w 426"/>
                  <a:gd name="T1" fmla="*/ 131 h 156"/>
                  <a:gd name="T2" fmla="*/ 24 w 426"/>
                  <a:gd name="T3" fmla="*/ 123 h 156"/>
                  <a:gd name="T4" fmla="*/ 48 w 426"/>
                  <a:gd name="T5" fmla="*/ 115 h 156"/>
                  <a:gd name="T6" fmla="*/ 72 w 426"/>
                  <a:gd name="T7" fmla="*/ 107 h 156"/>
                  <a:gd name="T8" fmla="*/ 95 w 426"/>
                  <a:gd name="T9" fmla="*/ 98 h 156"/>
                  <a:gd name="T10" fmla="*/ 120 w 426"/>
                  <a:gd name="T11" fmla="*/ 90 h 156"/>
                  <a:gd name="T12" fmla="*/ 144 w 426"/>
                  <a:gd name="T13" fmla="*/ 81 h 156"/>
                  <a:gd name="T14" fmla="*/ 168 w 426"/>
                  <a:gd name="T15" fmla="*/ 73 h 156"/>
                  <a:gd name="T16" fmla="*/ 192 w 426"/>
                  <a:gd name="T17" fmla="*/ 65 h 156"/>
                  <a:gd name="T18" fmla="*/ 216 w 426"/>
                  <a:gd name="T19" fmla="*/ 57 h 156"/>
                  <a:gd name="T20" fmla="*/ 241 w 426"/>
                  <a:gd name="T21" fmla="*/ 49 h 156"/>
                  <a:gd name="T22" fmla="*/ 265 w 426"/>
                  <a:gd name="T23" fmla="*/ 41 h 156"/>
                  <a:gd name="T24" fmla="*/ 289 w 426"/>
                  <a:gd name="T25" fmla="*/ 32 h 156"/>
                  <a:gd name="T26" fmla="*/ 312 w 426"/>
                  <a:gd name="T27" fmla="*/ 24 h 156"/>
                  <a:gd name="T28" fmla="*/ 336 w 426"/>
                  <a:gd name="T29" fmla="*/ 16 h 156"/>
                  <a:gd name="T30" fmla="*/ 361 w 426"/>
                  <a:gd name="T31" fmla="*/ 8 h 156"/>
                  <a:gd name="T32" fmla="*/ 385 w 426"/>
                  <a:gd name="T33" fmla="*/ 0 h 156"/>
                  <a:gd name="T34" fmla="*/ 386 w 426"/>
                  <a:gd name="T35" fmla="*/ 2 h 156"/>
                  <a:gd name="T36" fmla="*/ 386 w 426"/>
                  <a:gd name="T37" fmla="*/ 4 h 156"/>
                  <a:gd name="T38" fmla="*/ 386 w 426"/>
                  <a:gd name="T39" fmla="*/ 7 h 156"/>
                  <a:gd name="T40" fmla="*/ 387 w 426"/>
                  <a:gd name="T41" fmla="*/ 9 h 156"/>
                  <a:gd name="T42" fmla="*/ 392 w 426"/>
                  <a:gd name="T43" fmla="*/ 13 h 156"/>
                  <a:gd name="T44" fmla="*/ 396 w 426"/>
                  <a:gd name="T45" fmla="*/ 18 h 156"/>
                  <a:gd name="T46" fmla="*/ 401 w 426"/>
                  <a:gd name="T47" fmla="*/ 24 h 156"/>
                  <a:gd name="T48" fmla="*/ 404 w 426"/>
                  <a:gd name="T49" fmla="*/ 28 h 156"/>
                  <a:gd name="T50" fmla="*/ 410 w 426"/>
                  <a:gd name="T51" fmla="*/ 31 h 156"/>
                  <a:gd name="T52" fmla="*/ 416 w 426"/>
                  <a:gd name="T53" fmla="*/ 33 h 156"/>
                  <a:gd name="T54" fmla="*/ 420 w 426"/>
                  <a:gd name="T55" fmla="*/ 34 h 156"/>
                  <a:gd name="T56" fmla="*/ 426 w 426"/>
                  <a:gd name="T57" fmla="*/ 37 h 156"/>
                  <a:gd name="T58" fmla="*/ 401 w 426"/>
                  <a:gd name="T59" fmla="*/ 45 h 156"/>
                  <a:gd name="T60" fmla="*/ 377 w 426"/>
                  <a:gd name="T61" fmla="*/ 52 h 156"/>
                  <a:gd name="T62" fmla="*/ 351 w 426"/>
                  <a:gd name="T63" fmla="*/ 60 h 156"/>
                  <a:gd name="T64" fmla="*/ 326 w 426"/>
                  <a:gd name="T65" fmla="*/ 66 h 156"/>
                  <a:gd name="T66" fmla="*/ 301 w 426"/>
                  <a:gd name="T67" fmla="*/ 75 h 156"/>
                  <a:gd name="T68" fmla="*/ 276 w 426"/>
                  <a:gd name="T69" fmla="*/ 81 h 156"/>
                  <a:gd name="T70" fmla="*/ 251 w 426"/>
                  <a:gd name="T71" fmla="*/ 90 h 156"/>
                  <a:gd name="T72" fmla="*/ 226 w 426"/>
                  <a:gd name="T73" fmla="*/ 96 h 156"/>
                  <a:gd name="T74" fmla="*/ 200 w 426"/>
                  <a:gd name="T75" fmla="*/ 105 h 156"/>
                  <a:gd name="T76" fmla="*/ 176 w 426"/>
                  <a:gd name="T77" fmla="*/ 111 h 156"/>
                  <a:gd name="T78" fmla="*/ 151 w 426"/>
                  <a:gd name="T79" fmla="*/ 120 h 156"/>
                  <a:gd name="T80" fmla="*/ 125 w 426"/>
                  <a:gd name="T81" fmla="*/ 126 h 156"/>
                  <a:gd name="T82" fmla="*/ 101 w 426"/>
                  <a:gd name="T83" fmla="*/ 135 h 156"/>
                  <a:gd name="T84" fmla="*/ 76 w 426"/>
                  <a:gd name="T85" fmla="*/ 141 h 156"/>
                  <a:gd name="T86" fmla="*/ 52 w 426"/>
                  <a:gd name="T87" fmla="*/ 150 h 156"/>
                  <a:gd name="T88" fmla="*/ 26 w 426"/>
                  <a:gd name="T89" fmla="*/ 156 h 156"/>
                  <a:gd name="T90" fmla="*/ 24 w 426"/>
                  <a:gd name="T91" fmla="*/ 153 h 156"/>
                  <a:gd name="T92" fmla="*/ 22 w 426"/>
                  <a:gd name="T93" fmla="*/ 150 h 156"/>
                  <a:gd name="T94" fmla="*/ 19 w 426"/>
                  <a:gd name="T95" fmla="*/ 147 h 156"/>
                  <a:gd name="T96" fmla="*/ 17 w 426"/>
                  <a:gd name="T97" fmla="*/ 144 h 156"/>
                  <a:gd name="T98" fmla="*/ 12 w 426"/>
                  <a:gd name="T99" fmla="*/ 140 h 156"/>
                  <a:gd name="T100" fmla="*/ 9 w 426"/>
                  <a:gd name="T101" fmla="*/ 137 h 156"/>
                  <a:gd name="T102" fmla="*/ 4 w 426"/>
                  <a:gd name="T103" fmla="*/ 133 h 156"/>
                  <a:gd name="T104" fmla="*/ 0 w 426"/>
                  <a:gd name="T105" fmla="*/ 13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26" h="156">
                    <a:moveTo>
                      <a:pt x="0" y="131"/>
                    </a:moveTo>
                    <a:lnTo>
                      <a:pt x="24" y="123"/>
                    </a:lnTo>
                    <a:lnTo>
                      <a:pt x="48" y="115"/>
                    </a:lnTo>
                    <a:lnTo>
                      <a:pt x="72" y="107"/>
                    </a:lnTo>
                    <a:lnTo>
                      <a:pt x="95" y="98"/>
                    </a:lnTo>
                    <a:lnTo>
                      <a:pt x="120" y="90"/>
                    </a:lnTo>
                    <a:lnTo>
                      <a:pt x="144" y="81"/>
                    </a:lnTo>
                    <a:lnTo>
                      <a:pt x="168" y="73"/>
                    </a:lnTo>
                    <a:lnTo>
                      <a:pt x="192" y="65"/>
                    </a:lnTo>
                    <a:lnTo>
                      <a:pt x="216" y="57"/>
                    </a:lnTo>
                    <a:lnTo>
                      <a:pt x="241" y="49"/>
                    </a:lnTo>
                    <a:lnTo>
                      <a:pt x="265" y="41"/>
                    </a:lnTo>
                    <a:lnTo>
                      <a:pt x="289" y="32"/>
                    </a:lnTo>
                    <a:lnTo>
                      <a:pt x="312" y="24"/>
                    </a:lnTo>
                    <a:lnTo>
                      <a:pt x="336" y="16"/>
                    </a:lnTo>
                    <a:lnTo>
                      <a:pt x="361" y="8"/>
                    </a:lnTo>
                    <a:lnTo>
                      <a:pt x="385" y="0"/>
                    </a:lnTo>
                    <a:lnTo>
                      <a:pt x="386" y="2"/>
                    </a:lnTo>
                    <a:lnTo>
                      <a:pt x="386" y="4"/>
                    </a:lnTo>
                    <a:lnTo>
                      <a:pt x="386" y="7"/>
                    </a:lnTo>
                    <a:lnTo>
                      <a:pt x="387" y="9"/>
                    </a:lnTo>
                    <a:lnTo>
                      <a:pt x="392" y="13"/>
                    </a:lnTo>
                    <a:lnTo>
                      <a:pt x="396" y="18"/>
                    </a:lnTo>
                    <a:lnTo>
                      <a:pt x="401" y="24"/>
                    </a:lnTo>
                    <a:lnTo>
                      <a:pt x="404" y="28"/>
                    </a:lnTo>
                    <a:lnTo>
                      <a:pt x="410" y="31"/>
                    </a:lnTo>
                    <a:lnTo>
                      <a:pt x="416" y="33"/>
                    </a:lnTo>
                    <a:lnTo>
                      <a:pt x="420" y="34"/>
                    </a:lnTo>
                    <a:lnTo>
                      <a:pt x="426" y="37"/>
                    </a:lnTo>
                    <a:lnTo>
                      <a:pt x="401" y="45"/>
                    </a:lnTo>
                    <a:lnTo>
                      <a:pt x="377" y="52"/>
                    </a:lnTo>
                    <a:lnTo>
                      <a:pt x="351" y="60"/>
                    </a:lnTo>
                    <a:lnTo>
                      <a:pt x="326" y="66"/>
                    </a:lnTo>
                    <a:lnTo>
                      <a:pt x="301" y="75"/>
                    </a:lnTo>
                    <a:lnTo>
                      <a:pt x="276" y="81"/>
                    </a:lnTo>
                    <a:lnTo>
                      <a:pt x="251" y="90"/>
                    </a:lnTo>
                    <a:lnTo>
                      <a:pt x="226" y="96"/>
                    </a:lnTo>
                    <a:lnTo>
                      <a:pt x="200" y="105"/>
                    </a:lnTo>
                    <a:lnTo>
                      <a:pt x="176" y="111"/>
                    </a:lnTo>
                    <a:lnTo>
                      <a:pt x="151" y="120"/>
                    </a:lnTo>
                    <a:lnTo>
                      <a:pt x="125" y="126"/>
                    </a:lnTo>
                    <a:lnTo>
                      <a:pt x="101" y="135"/>
                    </a:lnTo>
                    <a:lnTo>
                      <a:pt x="76" y="141"/>
                    </a:lnTo>
                    <a:lnTo>
                      <a:pt x="52" y="150"/>
                    </a:lnTo>
                    <a:lnTo>
                      <a:pt x="26" y="156"/>
                    </a:lnTo>
                    <a:lnTo>
                      <a:pt x="24" y="153"/>
                    </a:lnTo>
                    <a:lnTo>
                      <a:pt x="22" y="150"/>
                    </a:lnTo>
                    <a:lnTo>
                      <a:pt x="19" y="147"/>
                    </a:lnTo>
                    <a:lnTo>
                      <a:pt x="17" y="144"/>
                    </a:lnTo>
                    <a:lnTo>
                      <a:pt x="12" y="140"/>
                    </a:lnTo>
                    <a:lnTo>
                      <a:pt x="9" y="137"/>
                    </a:lnTo>
                    <a:lnTo>
                      <a:pt x="4" y="133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21" name="Freeform 54"/>
              <p:cNvSpPr>
                <a:spLocks/>
              </p:cNvSpPr>
              <p:nvPr/>
            </p:nvSpPr>
            <p:spPr bwMode="auto">
              <a:xfrm>
                <a:off x="4914901" y="4741863"/>
                <a:ext cx="330200" cy="119062"/>
              </a:xfrm>
              <a:custGeom>
                <a:avLst/>
                <a:gdLst>
                  <a:gd name="T0" fmla="*/ 0 w 415"/>
                  <a:gd name="T1" fmla="*/ 130 h 151"/>
                  <a:gd name="T2" fmla="*/ 24 w 415"/>
                  <a:gd name="T3" fmla="*/ 122 h 151"/>
                  <a:gd name="T4" fmla="*/ 47 w 415"/>
                  <a:gd name="T5" fmla="*/ 114 h 151"/>
                  <a:gd name="T6" fmla="*/ 72 w 415"/>
                  <a:gd name="T7" fmla="*/ 106 h 151"/>
                  <a:gd name="T8" fmla="*/ 96 w 415"/>
                  <a:gd name="T9" fmla="*/ 98 h 151"/>
                  <a:gd name="T10" fmla="*/ 119 w 415"/>
                  <a:gd name="T11" fmla="*/ 90 h 151"/>
                  <a:gd name="T12" fmla="*/ 143 w 415"/>
                  <a:gd name="T13" fmla="*/ 82 h 151"/>
                  <a:gd name="T14" fmla="*/ 167 w 415"/>
                  <a:gd name="T15" fmla="*/ 74 h 151"/>
                  <a:gd name="T16" fmla="*/ 191 w 415"/>
                  <a:gd name="T17" fmla="*/ 64 h 151"/>
                  <a:gd name="T18" fmla="*/ 214 w 415"/>
                  <a:gd name="T19" fmla="*/ 56 h 151"/>
                  <a:gd name="T20" fmla="*/ 239 w 415"/>
                  <a:gd name="T21" fmla="*/ 48 h 151"/>
                  <a:gd name="T22" fmla="*/ 263 w 415"/>
                  <a:gd name="T23" fmla="*/ 40 h 151"/>
                  <a:gd name="T24" fmla="*/ 287 w 415"/>
                  <a:gd name="T25" fmla="*/ 32 h 151"/>
                  <a:gd name="T26" fmla="*/ 311 w 415"/>
                  <a:gd name="T27" fmla="*/ 24 h 151"/>
                  <a:gd name="T28" fmla="*/ 334 w 415"/>
                  <a:gd name="T29" fmla="*/ 16 h 151"/>
                  <a:gd name="T30" fmla="*/ 359 w 415"/>
                  <a:gd name="T31" fmla="*/ 8 h 151"/>
                  <a:gd name="T32" fmla="*/ 383 w 415"/>
                  <a:gd name="T33" fmla="*/ 0 h 151"/>
                  <a:gd name="T34" fmla="*/ 384 w 415"/>
                  <a:gd name="T35" fmla="*/ 1 h 151"/>
                  <a:gd name="T36" fmla="*/ 384 w 415"/>
                  <a:gd name="T37" fmla="*/ 3 h 151"/>
                  <a:gd name="T38" fmla="*/ 384 w 415"/>
                  <a:gd name="T39" fmla="*/ 5 h 151"/>
                  <a:gd name="T40" fmla="*/ 385 w 415"/>
                  <a:gd name="T41" fmla="*/ 7 h 151"/>
                  <a:gd name="T42" fmla="*/ 390 w 415"/>
                  <a:gd name="T43" fmla="*/ 11 h 151"/>
                  <a:gd name="T44" fmla="*/ 393 w 415"/>
                  <a:gd name="T45" fmla="*/ 16 h 151"/>
                  <a:gd name="T46" fmla="*/ 397 w 415"/>
                  <a:gd name="T47" fmla="*/ 21 h 151"/>
                  <a:gd name="T48" fmla="*/ 401 w 415"/>
                  <a:gd name="T49" fmla="*/ 25 h 151"/>
                  <a:gd name="T50" fmla="*/ 405 w 415"/>
                  <a:gd name="T51" fmla="*/ 26 h 151"/>
                  <a:gd name="T52" fmla="*/ 408 w 415"/>
                  <a:gd name="T53" fmla="*/ 29 h 151"/>
                  <a:gd name="T54" fmla="*/ 412 w 415"/>
                  <a:gd name="T55" fmla="*/ 30 h 151"/>
                  <a:gd name="T56" fmla="*/ 415 w 415"/>
                  <a:gd name="T57" fmla="*/ 32 h 151"/>
                  <a:gd name="T58" fmla="*/ 391 w 415"/>
                  <a:gd name="T59" fmla="*/ 39 h 151"/>
                  <a:gd name="T60" fmla="*/ 365 w 415"/>
                  <a:gd name="T61" fmla="*/ 47 h 151"/>
                  <a:gd name="T62" fmla="*/ 341 w 415"/>
                  <a:gd name="T63" fmla="*/ 54 h 151"/>
                  <a:gd name="T64" fmla="*/ 317 w 415"/>
                  <a:gd name="T65" fmla="*/ 62 h 151"/>
                  <a:gd name="T66" fmla="*/ 292 w 415"/>
                  <a:gd name="T67" fmla="*/ 69 h 151"/>
                  <a:gd name="T68" fmla="*/ 267 w 415"/>
                  <a:gd name="T69" fmla="*/ 77 h 151"/>
                  <a:gd name="T70" fmla="*/ 243 w 415"/>
                  <a:gd name="T71" fmla="*/ 84 h 151"/>
                  <a:gd name="T72" fmla="*/ 219 w 415"/>
                  <a:gd name="T73" fmla="*/ 91 h 151"/>
                  <a:gd name="T74" fmla="*/ 194 w 415"/>
                  <a:gd name="T75" fmla="*/ 99 h 151"/>
                  <a:gd name="T76" fmla="*/ 170 w 415"/>
                  <a:gd name="T77" fmla="*/ 106 h 151"/>
                  <a:gd name="T78" fmla="*/ 145 w 415"/>
                  <a:gd name="T79" fmla="*/ 114 h 151"/>
                  <a:gd name="T80" fmla="*/ 120 w 415"/>
                  <a:gd name="T81" fmla="*/ 121 h 151"/>
                  <a:gd name="T82" fmla="*/ 96 w 415"/>
                  <a:gd name="T83" fmla="*/ 129 h 151"/>
                  <a:gd name="T84" fmla="*/ 72 w 415"/>
                  <a:gd name="T85" fmla="*/ 136 h 151"/>
                  <a:gd name="T86" fmla="*/ 46 w 415"/>
                  <a:gd name="T87" fmla="*/ 144 h 151"/>
                  <a:gd name="T88" fmla="*/ 22 w 415"/>
                  <a:gd name="T89" fmla="*/ 151 h 151"/>
                  <a:gd name="T90" fmla="*/ 21 w 415"/>
                  <a:gd name="T91" fmla="*/ 149 h 151"/>
                  <a:gd name="T92" fmla="*/ 19 w 415"/>
                  <a:gd name="T93" fmla="*/ 146 h 151"/>
                  <a:gd name="T94" fmla="*/ 17 w 415"/>
                  <a:gd name="T95" fmla="*/ 144 h 151"/>
                  <a:gd name="T96" fmla="*/ 15 w 415"/>
                  <a:gd name="T97" fmla="*/ 142 h 151"/>
                  <a:gd name="T98" fmla="*/ 10 w 415"/>
                  <a:gd name="T99" fmla="*/ 139 h 151"/>
                  <a:gd name="T100" fmla="*/ 7 w 415"/>
                  <a:gd name="T101" fmla="*/ 136 h 151"/>
                  <a:gd name="T102" fmla="*/ 4 w 415"/>
                  <a:gd name="T103" fmla="*/ 133 h 151"/>
                  <a:gd name="T104" fmla="*/ 0 w 415"/>
                  <a:gd name="T105" fmla="*/ 13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15" h="151">
                    <a:moveTo>
                      <a:pt x="0" y="130"/>
                    </a:moveTo>
                    <a:lnTo>
                      <a:pt x="24" y="122"/>
                    </a:lnTo>
                    <a:lnTo>
                      <a:pt x="47" y="114"/>
                    </a:lnTo>
                    <a:lnTo>
                      <a:pt x="72" y="106"/>
                    </a:lnTo>
                    <a:lnTo>
                      <a:pt x="96" y="98"/>
                    </a:lnTo>
                    <a:lnTo>
                      <a:pt x="119" y="90"/>
                    </a:lnTo>
                    <a:lnTo>
                      <a:pt x="143" y="82"/>
                    </a:lnTo>
                    <a:lnTo>
                      <a:pt x="167" y="74"/>
                    </a:lnTo>
                    <a:lnTo>
                      <a:pt x="191" y="64"/>
                    </a:lnTo>
                    <a:lnTo>
                      <a:pt x="214" y="56"/>
                    </a:lnTo>
                    <a:lnTo>
                      <a:pt x="239" y="48"/>
                    </a:lnTo>
                    <a:lnTo>
                      <a:pt x="263" y="40"/>
                    </a:lnTo>
                    <a:lnTo>
                      <a:pt x="287" y="32"/>
                    </a:lnTo>
                    <a:lnTo>
                      <a:pt x="311" y="24"/>
                    </a:lnTo>
                    <a:lnTo>
                      <a:pt x="334" y="16"/>
                    </a:lnTo>
                    <a:lnTo>
                      <a:pt x="359" y="8"/>
                    </a:lnTo>
                    <a:lnTo>
                      <a:pt x="383" y="0"/>
                    </a:lnTo>
                    <a:lnTo>
                      <a:pt x="384" y="1"/>
                    </a:lnTo>
                    <a:lnTo>
                      <a:pt x="384" y="3"/>
                    </a:lnTo>
                    <a:lnTo>
                      <a:pt x="384" y="5"/>
                    </a:lnTo>
                    <a:lnTo>
                      <a:pt x="385" y="7"/>
                    </a:lnTo>
                    <a:lnTo>
                      <a:pt x="390" y="11"/>
                    </a:lnTo>
                    <a:lnTo>
                      <a:pt x="393" y="16"/>
                    </a:lnTo>
                    <a:lnTo>
                      <a:pt x="397" y="21"/>
                    </a:lnTo>
                    <a:lnTo>
                      <a:pt x="401" y="25"/>
                    </a:lnTo>
                    <a:lnTo>
                      <a:pt x="405" y="26"/>
                    </a:lnTo>
                    <a:lnTo>
                      <a:pt x="408" y="29"/>
                    </a:lnTo>
                    <a:lnTo>
                      <a:pt x="412" y="30"/>
                    </a:lnTo>
                    <a:lnTo>
                      <a:pt x="415" y="32"/>
                    </a:lnTo>
                    <a:lnTo>
                      <a:pt x="391" y="39"/>
                    </a:lnTo>
                    <a:lnTo>
                      <a:pt x="365" y="47"/>
                    </a:lnTo>
                    <a:lnTo>
                      <a:pt x="341" y="54"/>
                    </a:lnTo>
                    <a:lnTo>
                      <a:pt x="317" y="62"/>
                    </a:lnTo>
                    <a:lnTo>
                      <a:pt x="292" y="69"/>
                    </a:lnTo>
                    <a:lnTo>
                      <a:pt x="267" y="77"/>
                    </a:lnTo>
                    <a:lnTo>
                      <a:pt x="243" y="84"/>
                    </a:lnTo>
                    <a:lnTo>
                      <a:pt x="219" y="91"/>
                    </a:lnTo>
                    <a:lnTo>
                      <a:pt x="194" y="99"/>
                    </a:lnTo>
                    <a:lnTo>
                      <a:pt x="170" y="106"/>
                    </a:lnTo>
                    <a:lnTo>
                      <a:pt x="145" y="114"/>
                    </a:lnTo>
                    <a:lnTo>
                      <a:pt x="120" y="121"/>
                    </a:lnTo>
                    <a:lnTo>
                      <a:pt x="96" y="129"/>
                    </a:lnTo>
                    <a:lnTo>
                      <a:pt x="72" y="136"/>
                    </a:lnTo>
                    <a:lnTo>
                      <a:pt x="46" y="144"/>
                    </a:lnTo>
                    <a:lnTo>
                      <a:pt x="22" y="151"/>
                    </a:lnTo>
                    <a:lnTo>
                      <a:pt x="21" y="149"/>
                    </a:lnTo>
                    <a:lnTo>
                      <a:pt x="19" y="146"/>
                    </a:lnTo>
                    <a:lnTo>
                      <a:pt x="17" y="144"/>
                    </a:lnTo>
                    <a:lnTo>
                      <a:pt x="15" y="142"/>
                    </a:lnTo>
                    <a:lnTo>
                      <a:pt x="10" y="139"/>
                    </a:lnTo>
                    <a:lnTo>
                      <a:pt x="7" y="136"/>
                    </a:lnTo>
                    <a:lnTo>
                      <a:pt x="4" y="133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22" name="Freeform 55"/>
              <p:cNvSpPr>
                <a:spLocks/>
              </p:cNvSpPr>
              <p:nvPr/>
            </p:nvSpPr>
            <p:spPr bwMode="auto">
              <a:xfrm>
                <a:off x="4916488" y="4743450"/>
                <a:ext cx="320675" cy="115887"/>
              </a:xfrm>
              <a:custGeom>
                <a:avLst/>
                <a:gdLst>
                  <a:gd name="T0" fmla="*/ 0 w 405"/>
                  <a:gd name="T1" fmla="*/ 129 h 146"/>
                  <a:gd name="T2" fmla="*/ 24 w 405"/>
                  <a:gd name="T3" fmla="*/ 121 h 146"/>
                  <a:gd name="T4" fmla="*/ 48 w 405"/>
                  <a:gd name="T5" fmla="*/ 113 h 146"/>
                  <a:gd name="T6" fmla="*/ 72 w 405"/>
                  <a:gd name="T7" fmla="*/ 105 h 146"/>
                  <a:gd name="T8" fmla="*/ 96 w 405"/>
                  <a:gd name="T9" fmla="*/ 97 h 146"/>
                  <a:gd name="T10" fmla="*/ 119 w 405"/>
                  <a:gd name="T11" fmla="*/ 89 h 146"/>
                  <a:gd name="T12" fmla="*/ 143 w 405"/>
                  <a:gd name="T13" fmla="*/ 81 h 146"/>
                  <a:gd name="T14" fmla="*/ 167 w 405"/>
                  <a:gd name="T15" fmla="*/ 73 h 146"/>
                  <a:gd name="T16" fmla="*/ 192 w 405"/>
                  <a:gd name="T17" fmla="*/ 65 h 146"/>
                  <a:gd name="T18" fmla="*/ 215 w 405"/>
                  <a:gd name="T19" fmla="*/ 57 h 146"/>
                  <a:gd name="T20" fmla="*/ 239 w 405"/>
                  <a:gd name="T21" fmla="*/ 49 h 146"/>
                  <a:gd name="T22" fmla="*/ 263 w 405"/>
                  <a:gd name="T23" fmla="*/ 41 h 146"/>
                  <a:gd name="T24" fmla="*/ 286 w 405"/>
                  <a:gd name="T25" fmla="*/ 33 h 146"/>
                  <a:gd name="T26" fmla="*/ 310 w 405"/>
                  <a:gd name="T27" fmla="*/ 24 h 146"/>
                  <a:gd name="T28" fmla="*/ 334 w 405"/>
                  <a:gd name="T29" fmla="*/ 16 h 146"/>
                  <a:gd name="T30" fmla="*/ 358 w 405"/>
                  <a:gd name="T31" fmla="*/ 8 h 146"/>
                  <a:gd name="T32" fmla="*/ 382 w 405"/>
                  <a:gd name="T33" fmla="*/ 0 h 146"/>
                  <a:gd name="T34" fmla="*/ 383 w 405"/>
                  <a:gd name="T35" fmla="*/ 1 h 146"/>
                  <a:gd name="T36" fmla="*/ 383 w 405"/>
                  <a:gd name="T37" fmla="*/ 3 h 146"/>
                  <a:gd name="T38" fmla="*/ 383 w 405"/>
                  <a:gd name="T39" fmla="*/ 4 h 146"/>
                  <a:gd name="T40" fmla="*/ 384 w 405"/>
                  <a:gd name="T41" fmla="*/ 5 h 146"/>
                  <a:gd name="T42" fmla="*/ 388 w 405"/>
                  <a:gd name="T43" fmla="*/ 9 h 146"/>
                  <a:gd name="T44" fmla="*/ 391 w 405"/>
                  <a:gd name="T45" fmla="*/ 14 h 146"/>
                  <a:gd name="T46" fmla="*/ 394 w 405"/>
                  <a:gd name="T47" fmla="*/ 19 h 146"/>
                  <a:gd name="T48" fmla="*/ 398 w 405"/>
                  <a:gd name="T49" fmla="*/ 23 h 146"/>
                  <a:gd name="T50" fmla="*/ 400 w 405"/>
                  <a:gd name="T51" fmla="*/ 24 h 146"/>
                  <a:gd name="T52" fmla="*/ 401 w 405"/>
                  <a:gd name="T53" fmla="*/ 26 h 146"/>
                  <a:gd name="T54" fmla="*/ 404 w 405"/>
                  <a:gd name="T55" fmla="*/ 27 h 146"/>
                  <a:gd name="T56" fmla="*/ 405 w 405"/>
                  <a:gd name="T57" fmla="*/ 28 h 146"/>
                  <a:gd name="T58" fmla="*/ 381 w 405"/>
                  <a:gd name="T59" fmla="*/ 35 h 146"/>
                  <a:gd name="T60" fmla="*/ 356 w 405"/>
                  <a:gd name="T61" fmla="*/ 43 h 146"/>
                  <a:gd name="T62" fmla="*/ 332 w 405"/>
                  <a:gd name="T63" fmla="*/ 50 h 146"/>
                  <a:gd name="T64" fmla="*/ 309 w 405"/>
                  <a:gd name="T65" fmla="*/ 57 h 146"/>
                  <a:gd name="T66" fmla="*/ 285 w 405"/>
                  <a:gd name="T67" fmla="*/ 65 h 146"/>
                  <a:gd name="T68" fmla="*/ 261 w 405"/>
                  <a:gd name="T69" fmla="*/ 72 h 146"/>
                  <a:gd name="T70" fmla="*/ 237 w 405"/>
                  <a:gd name="T71" fmla="*/ 80 h 146"/>
                  <a:gd name="T72" fmla="*/ 212 w 405"/>
                  <a:gd name="T73" fmla="*/ 87 h 146"/>
                  <a:gd name="T74" fmla="*/ 188 w 405"/>
                  <a:gd name="T75" fmla="*/ 94 h 146"/>
                  <a:gd name="T76" fmla="*/ 164 w 405"/>
                  <a:gd name="T77" fmla="*/ 102 h 146"/>
                  <a:gd name="T78" fmla="*/ 140 w 405"/>
                  <a:gd name="T79" fmla="*/ 109 h 146"/>
                  <a:gd name="T80" fmla="*/ 116 w 405"/>
                  <a:gd name="T81" fmla="*/ 116 h 146"/>
                  <a:gd name="T82" fmla="*/ 91 w 405"/>
                  <a:gd name="T83" fmla="*/ 124 h 146"/>
                  <a:gd name="T84" fmla="*/ 67 w 405"/>
                  <a:gd name="T85" fmla="*/ 131 h 146"/>
                  <a:gd name="T86" fmla="*/ 43 w 405"/>
                  <a:gd name="T87" fmla="*/ 139 h 146"/>
                  <a:gd name="T88" fmla="*/ 19 w 405"/>
                  <a:gd name="T89" fmla="*/ 146 h 146"/>
                  <a:gd name="T90" fmla="*/ 18 w 405"/>
                  <a:gd name="T91" fmla="*/ 144 h 146"/>
                  <a:gd name="T92" fmla="*/ 16 w 405"/>
                  <a:gd name="T93" fmla="*/ 142 h 146"/>
                  <a:gd name="T94" fmla="*/ 15 w 405"/>
                  <a:gd name="T95" fmla="*/ 141 h 146"/>
                  <a:gd name="T96" fmla="*/ 14 w 405"/>
                  <a:gd name="T97" fmla="*/ 140 h 146"/>
                  <a:gd name="T98" fmla="*/ 11 w 405"/>
                  <a:gd name="T99" fmla="*/ 137 h 146"/>
                  <a:gd name="T100" fmla="*/ 7 w 405"/>
                  <a:gd name="T101" fmla="*/ 134 h 146"/>
                  <a:gd name="T102" fmla="*/ 4 w 405"/>
                  <a:gd name="T103" fmla="*/ 132 h 146"/>
                  <a:gd name="T104" fmla="*/ 0 w 405"/>
                  <a:gd name="T105" fmla="*/ 129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05" h="146">
                    <a:moveTo>
                      <a:pt x="0" y="129"/>
                    </a:moveTo>
                    <a:lnTo>
                      <a:pt x="24" y="121"/>
                    </a:lnTo>
                    <a:lnTo>
                      <a:pt x="48" y="113"/>
                    </a:lnTo>
                    <a:lnTo>
                      <a:pt x="72" y="105"/>
                    </a:lnTo>
                    <a:lnTo>
                      <a:pt x="96" y="97"/>
                    </a:lnTo>
                    <a:lnTo>
                      <a:pt x="119" y="89"/>
                    </a:lnTo>
                    <a:lnTo>
                      <a:pt x="143" y="81"/>
                    </a:lnTo>
                    <a:lnTo>
                      <a:pt x="167" y="73"/>
                    </a:lnTo>
                    <a:lnTo>
                      <a:pt x="192" y="65"/>
                    </a:lnTo>
                    <a:lnTo>
                      <a:pt x="215" y="57"/>
                    </a:lnTo>
                    <a:lnTo>
                      <a:pt x="239" y="49"/>
                    </a:lnTo>
                    <a:lnTo>
                      <a:pt x="263" y="41"/>
                    </a:lnTo>
                    <a:lnTo>
                      <a:pt x="286" y="33"/>
                    </a:lnTo>
                    <a:lnTo>
                      <a:pt x="310" y="24"/>
                    </a:lnTo>
                    <a:lnTo>
                      <a:pt x="334" y="16"/>
                    </a:lnTo>
                    <a:lnTo>
                      <a:pt x="358" y="8"/>
                    </a:lnTo>
                    <a:lnTo>
                      <a:pt x="382" y="0"/>
                    </a:lnTo>
                    <a:lnTo>
                      <a:pt x="383" y="1"/>
                    </a:lnTo>
                    <a:lnTo>
                      <a:pt x="383" y="3"/>
                    </a:lnTo>
                    <a:lnTo>
                      <a:pt x="383" y="4"/>
                    </a:lnTo>
                    <a:lnTo>
                      <a:pt x="384" y="5"/>
                    </a:lnTo>
                    <a:lnTo>
                      <a:pt x="388" y="9"/>
                    </a:lnTo>
                    <a:lnTo>
                      <a:pt x="391" y="14"/>
                    </a:lnTo>
                    <a:lnTo>
                      <a:pt x="394" y="19"/>
                    </a:lnTo>
                    <a:lnTo>
                      <a:pt x="398" y="23"/>
                    </a:lnTo>
                    <a:lnTo>
                      <a:pt x="400" y="24"/>
                    </a:lnTo>
                    <a:lnTo>
                      <a:pt x="401" y="26"/>
                    </a:lnTo>
                    <a:lnTo>
                      <a:pt x="404" y="27"/>
                    </a:lnTo>
                    <a:lnTo>
                      <a:pt x="405" y="28"/>
                    </a:lnTo>
                    <a:lnTo>
                      <a:pt x="381" y="35"/>
                    </a:lnTo>
                    <a:lnTo>
                      <a:pt x="356" y="43"/>
                    </a:lnTo>
                    <a:lnTo>
                      <a:pt x="332" y="50"/>
                    </a:lnTo>
                    <a:lnTo>
                      <a:pt x="309" y="57"/>
                    </a:lnTo>
                    <a:lnTo>
                      <a:pt x="285" y="65"/>
                    </a:lnTo>
                    <a:lnTo>
                      <a:pt x="261" y="72"/>
                    </a:lnTo>
                    <a:lnTo>
                      <a:pt x="237" y="80"/>
                    </a:lnTo>
                    <a:lnTo>
                      <a:pt x="212" y="87"/>
                    </a:lnTo>
                    <a:lnTo>
                      <a:pt x="188" y="94"/>
                    </a:lnTo>
                    <a:lnTo>
                      <a:pt x="164" y="102"/>
                    </a:lnTo>
                    <a:lnTo>
                      <a:pt x="140" y="109"/>
                    </a:lnTo>
                    <a:lnTo>
                      <a:pt x="116" y="116"/>
                    </a:lnTo>
                    <a:lnTo>
                      <a:pt x="91" y="124"/>
                    </a:lnTo>
                    <a:lnTo>
                      <a:pt x="67" y="131"/>
                    </a:lnTo>
                    <a:lnTo>
                      <a:pt x="43" y="139"/>
                    </a:lnTo>
                    <a:lnTo>
                      <a:pt x="19" y="146"/>
                    </a:lnTo>
                    <a:lnTo>
                      <a:pt x="18" y="144"/>
                    </a:lnTo>
                    <a:lnTo>
                      <a:pt x="16" y="142"/>
                    </a:lnTo>
                    <a:lnTo>
                      <a:pt x="15" y="141"/>
                    </a:lnTo>
                    <a:lnTo>
                      <a:pt x="14" y="140"/>
                    </a:lnTo>
                    <a:lnTo>
                      <a:pt x="11" y="137"/>
                    </a:lnTo>
                    <a:lnTo>
                      <a:pt x="7" y="134"/>
                    </a:lnTo>
                    <a:lnTo>
                      <a:pt x="4" y="132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23" name="Freeform 56"/>
              <p:cNvSpPr>
                <a:spLocks/>
              </p:cNvSpPr>
              <p:nvPr/>
            </p:nvSpPr>
            <p:spPr bwMode="auto">
              <a:xfrm>
                <a:off x="4918076" y="4745038"/>
                <a:ext cx="312738" cy="111125"/>
              </a:xfrm>
              <a:custGeom>
                <a:avLst/>
                <a:gdLst>
                  <a:gd name="T0" fmla="*/ 0 w 394"/>
                  <a:gd name="T1" fmla="*/ 128 h 139"/>
                  <a:gd name="T2" fmla="*/ 379 w 394"/>
                  <a:gd name="T3" fmla="*/ 0 h 139"/>
                  <a:gd name="T4" fmla="*/ 381 w 394"/>
                  <a:gd name="T5" fmla="*/ 2 h 139"/>
                  <a:gd name="T6" fmla="*/ 394 w 394"/>
                  <a:gd name="T7" fmla="*/ 19 h 139"/>
                  <a:gd name="T8" fmla="*/ 394 w 394"/>
                  <a:gd name="T9" fmla="*/ 21 h 139"/>
                  <a:gd name="T10" fmla="*/ 13 w 394"/>
                  <a:gd name="T11" fmla="*/ 139 h 139"/>
                  <a:gd name="T12" fmla="*/ 11 w 394"/>
                  <a:gd name="T13" fmla="*/ 137 h 139"/>
                  <a:gd name="T14" fmla="*/ 0 w 394"/>
                  <a:gd name="T15" fmla="*/ 12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4" h="139">
                    <a:moveTo>
                      <a:pt x="0" y="128"/>
                    </a:moveTo>
                    <a:lnTo>
                      <a:pt x="379" y="0"/>
                    </a:lnTo>
                    <a:lnTo>
                      <a:pt x="381" y="2"/>
                    </a:lnTo>
                    <a:lnTo>
                      <a:pt x="394" y="19"/>
                    </a:lnTo>
                    <a:lnTo>
                      <a:pt x="394" y="21"/>
                    </a:lnTo>
                    <a:lnTo>
                      <a:pt x="13" y="139"/>
                    </a:lnTo>
                    <a:lnTo>
                      <a:pt x="11" y="137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24" name="Freeform 57"/>
              <p:cNvSpPr>
                <a:spLocks/>
              </p:cNvSpPr>
              <p:nvPr/>
            </p:nvSpPr>
            <p:spPr bwMode="auto">
              <a:xfrm>
                <a:off x="4419601" y="4659313"/>
                <a:ext cx="533400" cy="207962"/>
              </a:xfrm>
              <a:custGeom>
                <a:avLst/>
                <a:gdLst>
                  <a:gd name="T0" fmla="*/ 0 w 674"/>
                  <a:gd name="T1" fmla="*/ 35 h 263"/>
                  <a:gd name="T2" fmla="*/ 37 w 674"/>
                  <a:gd name="T3" fmla="*/ 74 h 263"/>
                  <a:gd name="T4" fmla="*/ 420 w 674"/>
                  <a:gd name="T5" fmla="*/ 263 h 263"/>
                  <a:gd name="T6" fmla="*/ 453 w 674"/>
                  <a:gd name="T7" fmla="*/ 241 h 263"/>
                  <a:gd name="T8" fmla="*/ 526 w 674"/>
                  <a:gd name="T9" fmla="*/ 196 h 263"/>
                  <a:gd name="T10" fmla="*/ 674 w 674"/>
                  <a:gd name="T11" fmla="*/ 155 h 263"/>
                  <a:gd name="T12" fmla="*/ 260 w 674"/>
                  <a:gd name="T13" fmla="*/ 29 h 263"/>
                  <a:gd name="T14" fmla="*/ 241 w 674"/>
                  <a:gd name="T15" fmla="*/ 24 h 263"/>
                  <a:gd name="T16" fmla="*/ 222 w 674"/>
                  <a:gd name="T17" fmla="*/ 21 h 263"/>
                  <a:gd name="T18" fmla="*/ 203 w 674"/>
                  <a:gd name="T19" fmla="*/ 16 h 263"/>
                  <a:gd name="T20" fmla="*/ 184 w 674"/>
                  <a:gd name="T21" fmla="*/ 13 h 263"/>
                  <a:gd name="T22" fmla="*/ 164 w 674"/>
                  <a:gd name="T23" fmla="*/ 8 h 263"/>
                  <a:gd name="T24" fmla="*/ 144 w 674"/>
                  <a:gd name="T25" fmla="*/ 5 h 263"/>
                  <a:gd name="T26" fmla="*/ 126 w 674"/>
                  <a:gd name="T27" fmla="*/ 2 h 263"/>
                  <a:gd name="T28" fmla="*/ 108 w 674"/>
                  <a:gd name="T29" fmla="*/ 0 h 263"/>
                  <a:gd name="T30" fmla="*/ 90 w 674"/>
                  <a:gd name="T31" fmla="*/ 0 h 263"/>
                  <a:gd name="T32" fmla="*/ 73 w 674"/>
                  <a:gd name="T33" fmla="*/ 0 h 263"/>
                  <a:gd name="T34" fmla="*/ 58 w 674"/>
                  <a:gd name="T35" fmla="*/ 1 h 263"/>
                  <a:gd name="T36" fmla="*/ 43 w 674"/>
                  <a:gd name="T37" fmla="*/ 5 h 263"/>
                  <a:gd name="T38" fmla="*/ 30 w 674"/>
                  <a:gd name="T39" fmla="*/ 9 h 263"/>
                  <a:gd name="T40" fmla="*/ 19 w 674"/>
                  <a:gd name="T41" fmla="*/ 16 h 263"/>
                  <a:gd name="T42" fmla="*/ 8 w 674"/>
                  <a:gd name="T43" fmla="*/ 24 h 263"/>
                  <a:gd name="T44" fmla="*/ 0 w 674"/>
                  <a:gd name="T45" fmla="*/ 35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74" h="263">
                    <a:moveTo>
                      <a:pt x="0" y="35"/>
                    </a:moveTo>
                    <a:lnTo>
                      <a:pt x="37" y="74"/>
                    </a:lnTo>
                    <a:lnTo>
                      <a:pt x="420" y="263"/>
                    </a:lnTo>
                    <a:lnTo>
                      <a:pt x="453" y="241"/>
                    </a:lnTo>
                    <a:lnTo>
                      <a:pt x="526" y="196"/>
                    </a:lnTo>
                    <a:lnTo>
                      <a:pt x="674" y="155"/>
                    </a:lnTo>
                    <a:lnTo>
                      <a:pt x="260" y="29"/>
                    </a:lnTo>
                    <a:lnTo>
                      <a:pt x="241" y="24"/>
                    </a:lnTo>
                    <a:lnTo>
                      <a:pt x="222" y="21"/>
                    </a:lnTo>
                    <a:lnTo>
                      <a:pt x="203" y="16"/>
                    </a:lnTo>
                    <a:lnTo>
                      <a:pt x="184" y="13"/>
                    </a:lnTo>
                    <a:lnTo>
                      <a:pt x="164" y="8"/>
                    </a:lnTo>
                    <a:lnTo>
                      <a:pt x="144" y="5"/>
                    </a:lnTo>
                    <a:lnTo>
                      <a:pt x="126" y="2"/>
                    </a:lnTo>
                    <a:lnTo>
                      <a:pt x="108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3" y="5"/>
                    </a:lnTo>
                    <a:lnTo>
                      <a:pt x="30" y="9"/>
                    </a:lnTo>
                    <a:lnTo>
                      <a:pt x="19" y="16"/>
                    </a:lnTo>
                    <a:lnTo>
                      <a:pt x="8" y="24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25" name="Freeform 58"/>
              <p:cNvSpPr>
                <a:spLocks/>
              </p:cNvSpPr>
              <p:nvPr/>
            </p:nvSpPr>
            <p:spPr bwMode="auto">
              <a:xfrm>
                <a:off x="4695826" y="4768850"/>
                <a:ext cx="222250" cy="100012"/>
              </a:xfrm>
              <a:custGeom>
                <a:avLst/>
                <a:gdLst>
                  <a:gd name="T0" fmla="*/ 17 w 279"/>
                  <a:gd name="T1" fmla="*/ 113 h 127"/>
                  <a:gd name="T2" fmla="*/ 37 w 279"/>
                  <a:gd name="T3" fmla="*/ 83 h 127"/>
                  <a:gd name="T4" fmla="*/ 118 w 279"/>
                  <a:gd name="T5" fmla="*/ 51 h 127"/>
                  <a:gd name="T6" fmla="*/ 279 w 279"/>
                  <a:gd name="T7" fmla="*/ 6 h 127"/>
                  <a:gd name="T8" fmla="*/ 277 w 279"/>
                  <a:gd name="T9" fmla="*/ 0 h 127"/>
                  <a:gd name="T10" fmla="*/ 113 w 279"/>
                  <a:gd name="T11" fmla="*/ 43 h 127"/>
                  <a:gd name="T12" fmla="*/ 27 w 279"/>
                  <a:gd name="T13" fmla="*/ 76 h 127"/>
                  <a:gd name="T14" fmla="*/ 7 w 279"/>
                  <a:gd name="T15" fmla="*/ 111 h 127"/>
                  <a:gd name="T16" fmla="*/ 0 w 279"/>
                  <a:gd name="T17" fmla="*/ 127 h 127"/>
                  <a:gd name="T18" fmla="*/ 17 w 279"/>
                  <a:gd name="T19" fmla="*/ 11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9" h="127">
                    <a:moveTo>
                      <a:pt x="17" y="113"/>
                    </a:moveTo>
                    <a:lnTo>
                      <a:pt x="37" y="83"/>
                    </a:lnTo>
                    <a:lnTo>
                      <a:pt x="118" y="51"/>
                    </a:lnTo>
                    <a:lnTo>
                      <a:pt x="279" y="6"/>
                    </a:lnTo>
                    <a:lnTo>
                      <a:pt x="277" y="0"/>
                    </a:lnTo>
                    <a:lnTo>
                      <a:pt x="113" y="43"/>
                    </a:lnTo>
                    <a:lnTo>
                      <a:pt x="27" y="76"/>
                    </a:lnTo>
                    <a:lnTo>
                      <a:pt x="7" y="111"/>
                    </a:lnTo>
                    <a:lnTo>
                      <a:pt x="0" y="127"/>
                    </a:lnTo>
                    <a:lnTo>
                      <a:pt x="17" y="11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26" name="Freeform 59"/>
              <p:cNvSpPr>
                <a:spLocks/>
              </p:cNvSpPr>
              <p:nvPr/>
            </p:nvSpPr>
            <p:spPr bwMode="auto">
              <a:xfrm>
                <a:off x="4656138" y="4749800"/>
                <a:ext cx="209550" cy="95250"/>
              </a:xfrm>
              <a:custGeom>
                <a:avLst/>
                <a:gdLst>
                  <a:gd name="T0" fmla="*/ 13 w 264"/>
                  <a:gd name="T1" fmla="*/ 111 h 121"/>
                  <a:gd name="T2" fmla="*/ 31 w 264"/>
                  <a:gd name="T3" fmla="*/ 81 h 121"/>
                  <a:gd name="T4" fmla="*/ 114 w 264"/>
                  <a:gd name="T5" fmla="*/ 47 h 121"/>
                  <a:gd name="T6" fmla="*/ 264 w 264"/>
                  <a:gd name="T7" fmla="*/ 4 h 121"/>
                  <a:gd name="T8" fmla="*/ 249 w 264"/>
                  <a:gd name="T9" fmla="*/ 0 h 121"/>
                  <a:gd name="T10" fmla="*/ 108 w 264"/>
                  <a:gd name="T11" fmla="*/ 41 h 121"/>
                  <a:gd name="T12" fmla="*/ 22 w 264"/>
                  <a:gd name="T13" fmla="*/ 74 h 121"/>
                  <a:gd name="T14" fmla="*/ 1 w 264"/>
                  <a:gd name="T15" fmla="*/ 107 h 121"/>
                  <a:gd name="T16" fmla="*/ 0 w 264"/>
                  <a:gd name="T17" fmla="*/ 121 h 121"/>
                  <a:gd name="T18" fmla="*/ 13 w 264"/>
                  <a:gd name="T1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4" h="121">
                    <a:moveTo>
                      <a:pt x="13" y="111"/>
                    </a:moveTo>
                    <a:lnTo>
                      <a:pt x="31" y="81"/>
                    </a:lnTo>
                    <a:lnTo>
                      <a:pt x="114" y="47"/>
                    </a:lnTo>
                    <a:lnTo>
                      <a:pt x="264" y="4"/>
                    </a:lnTo>
                    <a:lnTo>
                      <a:pt x="249" y="0"/>
                    </a:lnTo>
                    <a:lnTo>
                      <a:pt x="108" y="41"/>
                    </a:lnTo>
                    <a:lnTo>
                      <a:pt x="22" y="74"/>
                    </a:lnTo>
                    <a:lnTo>
                      <a:pt x="1" y="107"/>
                    </a:lnTo>
                    <a:lnTo>
                      <a:pt x="0" y="121"/>
                    </a:lnTo>
                    <a:lnTo>
                      <a:pt x="13" y="11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27" name="Freeform 60"/>
              <p:cNvSpPr>
                <a:spLocks/>
              </p:cNvSpPr>
              <p:nvPr/>
            </p:nvSpPr>
            <p:spPr bwMode="auto">
              <a:xfrm>
                <a:off x="4425951" y="4675188"/>
                <a:ext cx="366713" cy="177800"/>
              </a:xfrm>
              <a:custGeom>
                <a:avLst/>
                <a:gdLst>
                  <a:gd name="T0" fmla="*/ 8 w 461"/>
                  <a:gd name="T1" fmla="*/ 0 h 225"/>
                  <a:gd name="T2" fmla="*/ 461 w 461"/>
                  <a:gd name="T3" fmla="*/ 218 h 225"/>
                  <a:gd name="T4" fmla="*/ 447 w 461"/>
                  <a:gd name="T5" fmla="*/ 225 h 225"/>
                  <a:gd name="T6" fmla="*/ 0 w 461"/>
                  <a:gd name="T7" fmla="*/ 8 h 225"/>
                  <a:gd name="T8" fmla="*/ 8 w 461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1" h="225">
                    <a:moveTo>
                      <a:pt x="8" y="0"/>
                    </a:moveTo>
                    <a:lnTo>
                      <a:pt x="461" y="218"/>
                    </a:lnTo>
                    <a:lnTo>
                      <a:pt x="447" y="225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28" name="Freeform 61"/>
              <p:cNvSpPr>
                <a:spLocks/>
              </p:cNvSpPr>
              <p:nvPr/>
            </p:nvSpPr>
            <p:spPr bwMode="auto">
              <a:xfrm>
                <a:off x="4478338" y="4660900"/>
                <a:ext cx="239713" cy="58737"/>
              </a:xfrm>
              <a:custGeom>
                <a:avLst/>
                <a:gdLst>
                  <a:gd name="T0" fmla="*/ 0 w 303"/>
                  <a:gd name="T1" fmla="*/ 0 h 74"/>
                  <a:gd name="T2" fmla="*/ 248 w 303"/>
                  <a:gd name="T3" fmla="*/ 74 h 74"/>
                  <a:gd name="T4" fmla="*/ 303 w 303"/>
                  <a:gd name="T5" fmla="*/ 64 h 74"/>
                  <a:gd name="T6" fmla="*/ 288 w 303"/>
                  <a:gd name="T7" fmla="*/ 56 h 74"/>
                  <a:gd name="T8" fmla="*/ 246 w 303"/>
                  <a:gd name="T9" fmla="*/ 66 h 74"/>
                  <a:gd name="T10" fmla="*/ 30 w 303"/>
                  <a:gd name="T11" fmla="*/ 0 h 74"/>
                  <a:gd name="T12" fmla="*/ 0 w 303"/>
                  <a:gd name="T1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3" h="74">
                    <a:moveTo>
                      <a:pt x="0" y="0"/>
                    </a:moveTo>
                    <a:lnTo>
                      <a:pt x="248" y="74"/>
                    </a:lnTo>
                    <a:lnTo>
                      <a:pt x="303" y="64"/>
                    </a:lnTo>
                    <a:lnTo>
                      <a:pt x="288" y="56"/>
                    </a:lnTo>
                    <a:lnTo>
                      <a:pt x="246" y="66"/>
                    </a:lnTo>
                    <a:lnTo>
                      <a:pt x="3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29" name="Freeform 62"/>
              <p:cNvSpPr>
                <a:spLocks/>
              </p:cNvSpPr>
              <p:nvPr/>
            </p:nvSpPr>
            <p:spPr bwMode="auto">
              <a:xfrm>
                <a:off x="5724526" y="4446588"/>
                <a:ext cx="123825" cy="241300"/>
              </a:xfrm>
              <a:custGeom>
                <a:avLst/>
                <a:gdLst>
                  <a:gd name="T0" fmla="*/ 130 w 156"/>
                  <a:gd name="T1" fmla="*/ 1 h 303"/>
                  <a:gd name="T2" fmla="*/ 0 w 156"/>
                  <a:gd name="T3" fmla="*/ 303 h 303"/>
                  <a:gd name="T4" fmla="*/ 156 w 156"/>
                  <a:gd name="T5" fmla="*/ 260 h 303"/>
                  <a:gd name="T6" fmla="*/ 152 w 156"/>
                  <a:gd name="T7" fmla="*/ 0 h 303"/>
                  <a:gd name="T8" fmla="*/ 130 w 156"/>
                  <a:gd name="T9" fmla="*/ 1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303">
                    <a:moveTo>
                      <a:pt x="130" y="1"/>
                    </a:moveTo>
                    <a:lnTo>
                      <a:pt x="0" y="303"/>
                    </a:lnTo>
                    <a:lnTo>
                      <a:pt x="156" y="260"/>
                    </a:lnTo>
                    <a:lnTo>
                      <a:pt x="152" y="0"/>
                    </a:lnTo>
                    <a:lnTo>
                      <a:pt x="130" y="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30" name="Freeform 63"/>
              <p:cNvSpPr>
                <a:spLocks/>
              </p:cNvSpPr>
              <p:nvPr/>
            </p:nvSpPr>
            <p:spPr bwMode="auto">
              <a:xfrm>
                <a:off x="5724526" y="4446588"/>
                <a:ext cx="119063" cy="241300"/>
              </a:xfrm>
              <a:custGeom>
                <a:avLst/>
                <a:gdLst>
                  <a:gd name="T0" fmla="*/ 130 w 150"/>
                  <a:gd name="T1" fmla="*/ 1 h 303"/>
                  <a:gd name="T2" fmla="*/ 114 w 150"/>
                  <a:gd name="T3" fmla="*/ 39 h 303"/>
                  <a:gd name="T4" fmla="*/ 98 w 150"/>
                  <a:gd name="T5" fmla="*/ 76 h 303"/>
                  <a:gd name="T6" fmla="*/ 82 w 150"/>
                  <a:gd name="T7" fmla="*/ 114 h 303"/>
                  <a:gd name="T8" fmla="*/ 66 w 150"/>
                  <a:gd name="T9" fmla="*/ 152 h 303"/>
                  <a:gd name="T10" fmla="*/ 49 w 150"/>
                  <a:gd name="T11" fmla="*/ 190 h 303"/>
                  <a:gd name="T12" fmla="*/ 32 w 150"/>
                  <a:gd name="T13" fmla="*/ 228 h 303"/>
                  <a:gd name="T14" fmla="*/ 16 w 150"/>
                  <a:gd name="T15" fmla="*/ 265 h 303"/>
                  <a:gd name="T16" fmla="*/ 0 w 150"/>
                  <a:gd name="T17" fmla="*/ 303 h 303"/>
                  <a:gd name="T18" fmla="*/ 19 w 150"/>
                  <a:gd name="T19" fmla="*/ 298 h 303"/>
                  <a:gd name="T20" fmla="*/ 37 w 150"/>
                  <a:gd name="T21" fmla="*/ 293 h 303"/>
                  <a:gd name="T22" fmla="*/ 55 w 150"/>
                  <a:gd name="T23" fmla="*/ 288 h 303"/>
                  <a:gd name="T24" fmla="*/ 73 w 150"/>
                  <a:gd name="T25" fmla="*/ 282 h 303"/>
                  <a:gd name="T26" fmla="*/ 91 w 150"/>
                  <a:gd name="T27" fmla="*/ 278 h 303"/>
                  <a:gd name="T28" fmla="*/ 108 w 150"/>
                  <a:gd name="T29" fmla="*/ 273 h 303"/>
                  <a:gd name="T30" fmla="*/ 126 w 150"/>
                  <a:gd name="T31" fmla="*/ 267 h 303"/>
                  <a:gd name="T32" fmla="*/ 143 w 150"/>
                  <a:gd name="T33" fmla="*/ 263 h 303"/>
                  <a:gd name="T34" fmla="*/ 145 w 150"/>
                  <a:gd name="T35" fmla="*/ 197 h 303"/>
                  <a:gd name="T36" fmla="*/ 146 w 150"/>
                  <a:gd name="T37" fmla="*/ 131 h 303"/>
                  <a:gd name="T38" fmla="*/ 149 w 150"/>
                  <a:gd name="T39" fmla="*/ 65 h 303"/>
                  <a:gd name="T40" fmla="*/ 150 w 150"/>
                  <a:gd name="T41" fmla="*/ 0 h 303"/>
                  <a:gd name="T42" fmla="*/ 145 w 150"/>
                  <a:gd name="T43" fmla="*/ 0 h 303"/>
                  <a:gd name="T44" fmla="*/ 141 w 150"/>
                  <a:gd name="T45" fmla="*/ 0 h 303"/>
                  <a:gd name="T46" fmla="*/ 135 w 150"/>
                  <a:gd name="T47" fmla="*/ 1 h 303"/>
                  <a:gd name="T48" fmla="*/ 130 w 150"/>
                  <a:gd name="T49" fmla="*/ 1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0" h="303">
                    <a:moveTo>
                      <a:pt x="130" y="1"/>
                    </a:moveTo>
                    <a:lnTo>
                      <a:pt x="114" y="39"/>
                    </a:lnTo>
                    <a:lnTo>
                      <a:pt x="98" y="76"/>
                    </a:lnTo>
                    <a:lnTo>
                      <a:pt x="82" y="114"/>
                    </a:lnTo>
                    <a:lnTo>
                      <a:pt x="66" y="152"/>
                    </a:lnTo>
                    <a:lnTo>
                      <a:pt x="49" y="190"/>
                    </a:lnTo>
                    <a:lnTo>
                      <a:pt x="32" y="228"/>
                    </a:lnTo>
                    <a:lnTo>
                      <a:pt x="16" y="265"/>
                    </a:lnTo>
                    <a:lnTo>
                      <a:pt x="0" y="303"/>
                    </a:lnTo>
                    <a:lnTo>
                      <a:pt x="19" y="298"/>
                    </a:lnTo>
                    <a:lnTo>
                      <a:pt x="37" y="293"/>
                    </a:lnTo>
                    <a:lnTo>
                      <a:pt x="55" y="288"/>
                    </a:lnTo>
                    <a:lnTo>
                      <a:pt x="73" y="282"/>
                    </a:lnTo>
                    <a:lnTo>
                      <a:pt x="91" y="278"/>
                    </a:lnTo>
                    <a:lnTo>
                      <a:pt x="108" y="273"/>
                    </a:lnTo>
                    <a:lnTo>
                      <a:pt x="126" y="267"/>
                    </a:lnTo>
                    <a:lnTo>
                      <a:pt x="143" y="263"/>
                    </a:lnTo>
                    <a:lnTo>
                      <a:pt x="145" y="197"/>
                    </a:lnTo>
                    <a:lnTo>
                      <a:pt x="146" y="131"/>
                    </a:lnTo>
                    <a:lnTo>
                      <a:pt x="149" y="65"/>
                    </a:lnTo>
                    <a:lnTo>
                      <a:pt x="150" y="0"/>
                    </a:lnTo>
                    <a:lnTo>
                      <a:pt x="145" y="0"/>
                    </a:lnTo>
                    <a:lnTo>
                      <a:pt x="141" y="0"/>
                    </a:lnTo>
                    <a:lnTo>
                      <a:pt x="135" y="1"/>
                    </a:lnTo>
                    <a:lnTo>
                      <a:pt x="130" y="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31" name="Freeform 64"/>
              <p:cNvSpPr>
                <a:spLocks/>
              </p:cNvSpPr>
              <p:nvPr/>
            </p:nvSpPr>
            <p:spPr bwMode="auto">
              <a:xfrm>
                <a:off x="5724526" y="4446588"/>
                <a:ext cx="117475" cy="241300"/>
              </a:xfrm>
              <a:custGeom>
                <a:avLst/>
                <a:gdLst>
                  <a:gd name="T0" fmla="*/ 130 w 148"/>
                  <a:gd name="T1" fmla="*/ 1 h 303"/>
                  <a:gd name="T2" fmla="*/ 114 w 148"/>
                  <a:gd name="T3" fmla="*/ 39 h 303"/>
                  <a:gd name="T4" fmla="*/ 98 w 148"/>
                  <a:gd name="T5" fmla="*/ 76 h 303"/>
                  <a:gd name="T6" fmla="*/ 82 w 148"/>
                  <a:gd name="T7" fmla="*/ 114 h 303"/>
                  <a:gd name="T8" fmla="*/ 66 w 148"/>
                  <a:gd name="T9" fmla="*/ 152 h 303"/>
                  <a:gd name="T10" fmla="*/ 49 w 148"/>
                  <a:gd name="T11" fmla="*/ 190 h 303"/>
                  <a:gd name="T12" fmla="*/ 32 w 148"/>
                  <a:gd name="T13" fmla="*/ 228 h 303"/>
                  <a:gd name="T14" fmla="*/ 16 w 148"/>
                  <a:gd name="T15" fmla="*/ 265 h 303"/>
                  <a:gd name="T16" fmla="*/ 0 w 148"/>
                  <a:gd name="T17" fmla="*/ 303 h 303"/>
                  <a:gd name="T18" fmla="*/ 16 w 148"/>
                  <a:gd name="T19" fmla="*/ 298 h 303"/>
                  <a:gd name="T20" fmla="*/ 34 w 148"/>
                  <a:gd name="T21" fmla="*/ 294 h 303"/>
                  <a:gd name="T22" fmla="*/ 50 w 148"/>
                  <a:gd name="T23" fmla="*/ 289 h 303"/>
                  <a:gd name="T24" fmla="*/ 66 w 148"/>
                  <a:gd name="T25" fmla="*/ 284 h 303"/>
                  <a:gd name="T26" fmla="*/ 82 w 148"/>
                  <a:gd name="T27" fmla="*/ 280 h 303"/>
                  <a:gd name="T28" fmla="*/ 99 w 148"/>
                  <a:gd name="T29" fmla="*/ 275 h 303"/>
                  <a:gd name="T30" fmla="*/ 115 w 148"/>
                  <a:gd name="T31" fmla="*/ 271 h 303"/>
                  <a:gd name="T32" fmla="*/ 131 w 148"/>
                  <a:gd name="T33" fmla="*/ 266 h 303"/>
                  <a:gd name="T34" fmla="*/ 135 w 148"/>
                  <a:gd name="T35" fmla="*/ 199 h 303"/>
                  <a:gd name="T36" fmla="*/ 140 w 148"/>
                  <a:gd name="T37" fmla="*/ 132 h 303"/>
                  <a:gd name="T38" fmla="*/ 143 w 148"/>
                  <a:gd name="T39" fmla="*/ 67 h 303"/>
                  <a:gd name="T40" fmla="*/ 148 w 148"/>
                  <a:gd name="T41" fmla="*/ 0 h 303"/>
                  <a:gd name="T42" fmla="*/ 143 w 148"/>
                  <a:gd name="T43" fmla="*/ 1 h 303"/>
                  <a:gd name="T44" fmla="*/ 140 w 148"/>
                  <a:gd name="T45" fmla="*/ 1 h 303"/>
                  <a:gd name="T46" fmla="*/ 135 w 148"/>
                  <a:gd name="T47" fmla="*/ 1 h 303"/>
                  <a:gd name="T48" fmla="*/ 130 w 148"/>
                  <a:gd name="T49" fmla="*/ 1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8" h="303">
                    <a:moveTo>
                      <a:pt x="130" y="1"/>
                    </a:moveTo>
                    <a:lnTo>
                      <a:pt x="114" y="39"/>
                    </a:lnTo>
                    <a:lnTo>
                      <a:pt x="98" y="76"/>
                    </a:lnTo>
                    <a:lnTo>
                      <a:pt x="82" y="114"/>
                    </a:lnTo>
                    <a:lnTo>
                      <a:pt x="66" y="152"/>
                    </a:lnTo>
                    <a:lnTo>
                      <a:pt x="49" y="190"/>
                    </a:lnTo>
                    <a:lnTo>
                      <a:pt x="32" y="228"/>
                    </a:lnTo>
                    <a:lnTo>
                      <a:pt x="16" y="265"/>
                    </a:lnTo>
                    <a:lnTo>
                      <a:pt x="0" y="303"/>
                    </a:lnTo>
                    <a:lnTo>
                      <a:pt x="16" y="298"/>
                    </a:lnTo>
                    <a:lnTo>
                      <a:pt x="34" y="294"/>
                    </a:lnTo>
                    <a:lnTo>
                      <a:pt x="50" y="289"/>
                    </a:lnTo>
                    <a:lnTo>
                      <a:pt x="66" y="284"/>
                    </a:lnTo>
                    <a:lnTo>
                      <a:pt x="82" y="280"/>
                    </a:lnTo>
                    <a:lnTo>
                      <a:pt x="99" y="275"/>
                    </a:lnTo>
                    <a:lnTo>
                      <a:pt x="115" y="271"/>
                    </a:lnTo>
                    <a:lnTo>
                      <a:pt x="131" y="266"/>
                    </a:lnTo>
                    <a:lnTo>
                      <a:pt x="135" y="199"/>
                    </a:lnTo>
                    <a:lnTo>
                      <a:pt x="140" y="132"/>
                    </a:lnTo>
                    <a:lnTo>
                      <a:pt x="143" y="67"/>
                    </a:lnTo>
                    <a:lnTo>
                      <a:pt x="148" y="0"/>
                    </a:lnTo>
                    <a:lnTo>
                      <a:pt x="143" y="1"/>
                    </a:lnTo>
                    <a:lnTo>
                      <a:pt x="140" y="1"/>
                    </a:lnTo>
                    <a:lnTo>
                      <a:pt x="135" y="1"/>
                    </a:lnTo>
                    <a:lnTo>
                      <a:pt x="130" y="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32" name="Freeform 65"/>
              <p:cNvSpPr>
                <a:spLocks/>
              </p:cNvSpPr>
              <p:nvPr/>
            </p:nvSpPr>
            <p:spPr bwMode="auto">
              <a:xfrm>
                <a:off x="5724526" y="4448175"/>
                <a:ext cx="115888" cy="239712"/>
              </a:xfrm>
              <a:custGeom>
                <a:avLst/>
                <a:gdLst>
                  <a:gd name="T0" fmla="*/ 130 w 145"/>
                  <a:gd name="T1" fmla="*/ 0 h 302"/>
                  <a:gd name="T2" fmla="*/ 114 w 145"/>
                  <a:gd name="T3" fmla="*/ 38 h 302"/>
                  <a:gd name="T4" fmla="*/ 98 w 145"/>
                  <a:gd name="T5" fmla="*/ 75 h 302"/>
                  <a:gd name="T6" fmla="*/ 82 w 145"/>
                  <a:gd name="T7" fmla="*/ 113 h 302"/>
                  <a:gd name="T8" fmla="*/ 66 w 145"/>
                  <a:gd name="T9" fmla="*/ 151 h 302"/>
                  <a:gd name="T10" fmla="*/ 49 w 145"/>
                  <a:gd name="T11" fmla="*/ 189 h 302"/>
                  <a:gd name="T12" fmla="*/ 32 w 145"/>
                  <a:gd name="T13" fmla="*/ 227 h 302"/>
                  <a:gd name="T14" fmla="*/ 16 w 145"/>
                  <a:gd name="T15" fmla="*/ 264 h 302"/>
                  <a:gd name="T16" fmla="*/ 0 w 145"/>
                  <a:gd name="T17" fmla="*/ 302 h 302"/>
                  <a:gd name="T18" fmla="*/ 15 w 145"/>
                  <a:gd name="T19" fmla="*/ 297 h 302"/>
                  <a:gd name="T20" fmla="*/ 30 w 145"/>
                  <a:gd name="T21" fmla="*/ 293 h 302"/>
                  <a:gd name="T22" fmla="*/ 45 w 145"/>
                  <a:gd name="T23" fmla="*/ 289 h 302"/>
                  <a:gd name="T24" fmla="*/ 60 w 145"/>
                  <a:gd name="T25" fmla="*/ 285 h 302"/>
                  <a:gd name="T26" fmla="*/ 74 w 145"/>
                  <a:gd name="T27" fmla="*/ 280 h 302"/>
                  <a:gd name="T28" fmla="*/ 89 w 145"/>
                  <a:gd name="T29" fmla="*/ 275 h 302"/>
                  <a:gd name="T30" fmla="*/ 104 w 145"/>
                  <a:gd name="T31" fmla="*/ 272 h 302"/>
                  <a:gd name="T32" fmla="*/ 119 w 145"/>
                  <a:gd name="T33" fmla="*/ 267 h 302"/>
                  <a:gd name="T34" fmla="*/ 126 w 145"/>
                  <a:gd name="T35" fmla="*/ 200 h 302"/>
                  <a:gd name="T36" fmla="*/ 133 w 145"/>
                  <a:gd name="T37" fmla="*/ 134 h 302"/>
                  <a:gd name="T38" fmla="*/ 138 w 145"/>
                  <a:gd name="T39" fmla="*/ 67 h 302"/>
                  <a:gd name="T40" fmla="*/ 145 w 145"/>
                  <a:gd name="T41" fmla="*/ 0 h 302"/>
                  <a:gd name="T42" fmla="*/ 142 w 145"/>
                  <a:gd name="T43" fmla="*/ 0 h 302"/>
                  <a:gd name="T44" fmla="*/ 138 w 145"/>
                  <a:gd name="T45" fmla="*/ 0 h 302"/>
                  <a:gd name="T46" fmla="*/ 134 w 145"/>
                  <a:gd name="T47" fmla="*/ 0 h 302"/>
                  <a:gd name="T48" fmla="*/ 130 w 145"/>
                  <a:gd name="T49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5" h="302">
                    <a:moveTo>
                      <a:pt x="130" y="0"/>
                    </a:moveTo>
                    <a:lnTo>
                      <a:pt x="114" y="38"/>
                    </a:lnTo>
                    <a:lnTo>
                      <a:pt x="98" y="75"/>
                    </a:lnTo>
                    <a:lnTo>
                      <a:pt x="82" y="113"/>
                    </a:lnTo>
                    <a:lnTo>
                      <a:pt x="66" y="151"/>
                    </a:lnTo>
                    <a:lnTo>
                      <a:pt x="49" y="189"/>
                    </a:lnTo>
                    <a:lnTo>
                      <a:pt x="32" y="227"/>
                    </a:lnTo>
                    <a:lnTo>
                      <a:pt x="16" y="264"/>
                    </a:lnTo>
                    <a:lnTo>
                      <a:pt x="0" y="302"/>
                    </a:lnTo>
                    <a:lnTo>
                      <a:pt x="15" y="297"/>
                    </a:lnTo>
                    <a:lnTo>
                      <a:pt x="30" y="293"/>
                    </a:lnTo>
                    <a:lnTo>
                      <a:pt x="45" y="289"/>
                    </a:lnTo>
                    <a:lnTo>
                      <a:pt x="60" y="285"/>
                    </a:lnTo>
                    <a:lnTo>
                      <a:pt x="74" y="280"/>
                    </a:lnTo>
                    <a:lnTo>
                      <a:pt x="89" y="275"/>
                    </a:lnTo>
                    <a:lnTo>
                      <a:pt x="104" y="272"/>
                    </a:lnTo>
                    <a:lnTo>
                      <a:pt x="119" y="267"/>
                    </a:lnTo>
                    <a:lnTo>
                      <a:pt x="126" y="200"/>
                    </a:lnTo>
                    <a:lnTo>
                      <a:pt x="133" y="134"/>
                    </a:lnTo>
                    <a:lnTo>
                      <a:pt x="138" y="67"/>
                    </a:lnTo>
                    <a:lnTo>
                      <a:pt x="145" y="0"/>
                    </a:lnTo>
                    <a:lnTo>
                      <a:pt x="142" y="0"/>
                    </a:lnTo>
                    <a:lnTo>
                      <a:pt x="138" y="0"/>
                    </a:lnTo>
                    <a:lnTo>
                      <a:pt x="134" y="0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33" name="Freeform 66"/>
              <p:cNvSpPr>
                <a:spLocks/>
              </p:cNvSpPr>
              <p:nvPr/>
            </p:nvSpPr>
            <p:spPr bwMode="auto">
              <a:xfrm>
                <a:off x="5724526" y="4448175"/>
                <a:ext cx="114300" cy="239712"/>
              </a:xfrm>
              <a:custGeom>
                <a:avLst/>
                <a:gdLst>
                  <a:gd name="T0" fmla="*/ 130 w 144"/>
                  <a:gd name="T1" fmla="*/ 0 h 302"/>
                  <a:gd name="T2" fmla="*/ 114 w 144"/>
                  <a:gd name="T3" fmla="*/ 38 h 302"/>
                  <a:gd name="T4" fmla="*/ 98 w 144"/>
                  <a:gd name="T5" fmla="*/ 75 h 302"/>
                  <a:gd name="T6" fmla="*/ 82 w 144"/>
                  <a:gd name="T7" fmla="*/ 113 h 302"/>
                  <a:gd name="T8" fmla="*/ 66 w 144"/>
                  <a:gd name="T9" fmla="*/ 151 h 302"/>
                  <a:gd name="T10" fmla="*/ 49 w 144"/>
                  <a:gd name="T11" fmla="*/ 189 h 302"/>
                  <a:gd name="T12" fmla="*/ 32 w 144"/>
                  <a:gd name="T13" fmla="*/ 227 h 302"/>
                  <a:gd name="T14" fmla="*/ 16 w 144"/>
                  <a:gd name="T15" fmla="*/ 264 h 302"/>
                  <a:gd name="T16" fmla="*/ 0 w 144"/>
                  <a:gd name="T17" fmla="*/ 302 h 302"/>
                  <a:gd name="T18" fmla="*/ 14 w 144"/>
                  <a:gd name="T19" fmla="*/ 298 h 302"/>
                  <a:gd name="T20" fmla="*/ 27 w 144"/>
                  <a:gd name="T21" fmla="*/ 294 h 302"/>
                  <a:gd name="T22" fmla="*/ 40 w 144"/>
                  <a:gd name="T23" fmla="*/ 290 h 302"/>
                  <a:gd name="T24" fmla="*/ 53 w 144"/>
                  <a:gd name="T25" fmla="*/ 286 h 302"/>
                  <a:gd name="T26" fmla="*/ 66 w 144"/>
                  <a:gd name="T27" fmla="*/ 282 h 302"/>
                  <a:gd name="T28" fmla="*/ 80 w 144"/>
                  <a:gd name="T29" fmla="*/ 279 h 302"/>
                  <a:gd name="T30" fmla="*/ 92 w 144"/>
                  <a:gd name="T31" fmla="*/ 274 h 302"/>
                  <a:gd name="T32" fmla="*/ 106 w 144"/>
                  <a:gd name="T33" fmla="*/ 271 h 302"/>
                  <a:gd name="T34" fmla="*/ 111 w 144"/>
                  <a:gd name="T35" fmla="*/ 236 h 302"/>
                  <a:gd name="T36" fmla="*/ 115 w 144"/>
                  <a:gd name="T37" fmla="*/ 203 h 302"/>
                  <a:gd name="T38" fmla="*/ 120 w 144"/>
                  <a:gd name="T39" fmla="*/ 168 h 302"/>
                  <a:gd name="T40" fmla="*/ 126 w 144"/>
                  <a:gd name="T41" fmla="*/ 135 h 302"/>
                  <a:gd name="T42" fmla="*/ 130 w 144"/>
                  <a:gd name="T43" fmla="*/ 101 h 302"/>
                  <a:gd name="T44" fmla="*/ 135 w 144"/>
                  <a:gd name="T45" fmla="*/ 68 h 302"/>
                  <a:gd name="T46" fmla="*/ 140 w 144"/>
                  <a:gd name="T47" fmla="*/ 33 h 302"/>
                  <a:gd name="T48" fmla="*/ 144 w 144"/>
                  <a:gd name="T49" fmla="*/ 0 h 302"/>
                  <a:gd name="T50" fmla="*/ 141 w 144"/>
                  <a:gd name="T51" fmla="*/ 0 h 302"/>
                  <a:gd name="T52" fmla="*/ 137 w 144"/>
                  <a:gd name="T53" fmla="*/ 0 h 302"/>
                  <a:gd name="T54" fmla="*/ 134 w 144"/>
                  <a:gd name="T55" fmla="*/ 0 h 302"/>
                  <a:gd name="T56" fmla="*/ 130 w 144"/>
                  <a:gd name="T57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4" h="302">
                    <a:moveTo>
                      <a:pt x="130" y="0"/>
                    </a:moveTo>
                    <a:lnTo>
                      <a:pt x="114" y="38"/>
                    </a:lnTo>
                    <a:lnTo>
                      <a:pt x="98" y="75"/>
                    </a:lnTo>
                    <a:lnTo>
                      <a:pt x="82" y="113"/>
                    </a:lnTo>
                    <a:lnTo>
                      <a:pt x="66" y="151"/>
                    </a:lnTo>
                    <a:lnTo>
                      <a:pt x="49" y="189"/>
                    </a:lnTo>
                    <a:lnTo>
                      <a:pt x="32" y="227"/>
                    </a:lnTo>
                    <a:lnTo>
                      <a:pt x="16" y="264"/>
                    </a:lnTo>
                    <a:lnTo>
                      <a:pt x="0" y="302"/>
                    </a:lnTo>
                    <a:lnTo>
                      <a:pt x="14" y="298"/>
                    </a:lnTo>
                    <a:lnTo>
                      <a:pt x="27" y="294"/>
                    </a:lnTo>
                    <a:lnTo>
                      <a:pt x="40" y="290"/>
                    </a:lnTo>
                    <a:lnTo>
                      <a:pt x="53" y="286"/>
                    </a:lnTo>
                    <a:lnTo>
                      <a:pt x="66" y="282"/>
                    </a:lnTo>
                    <a:lnTo>
                      <a:pt x="80" y="279"/>
                    </a:lnTo>
                    <a:lnTo>
                      <a:pt x="92" y="274"/>
                    </a:lnTo>
                    <a:lnTo>
                      <a:pt x="106" y="271"/>
                    </a:lnTo>
                    <a:lnTo>
                      <a:pt x="111" y="236"/>
                    </a:lnTo>
                    <a:lnTo>
                      <a:pt x="115" y="203"/>
                    </a:lnTo>
                    <a:lnTo>
                      <a:pt x="120" y="168"/>
                    </a:lnTo>
                    <a:lnTo>
                      <a:pt x="126" y="135"/>
                    </a:lnTo>
                    <a:lnTo>
                      <a:pt x="130" y="101"/>
                    </a:lnTo>
                    <a:lnTo>
                      <a:pt x="135" y="68"/>
                    </a:lnTo>
                    <a:lnTo>
                      <a:pt x="140" y="33"/>
                    </a:lnTo>
                    <a:lnTo>
                      <a:pt x="144" y="0"/>
                    </a:lnTo>
                    <a:lnTo>
                      <a:pt x="141" y="0"/>
                    </a:lnTo>
                    <a:lnTo>
                      <a:pt x="137" y="0"/>
                    </a:lnTo>
                    <a:lnTo>
                      <a:pt x="134" y="0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34" name="Freeform 67"/>
              <p:cNvSpPr>
                <a:spLocks/>
              </p:cNvSpPr>
              <p:nvPr/>
            </p:nvSpPr>
            <p:spPr bwMode="auto">
              <a:xfrm>
                <a:off x="5724526" y="4448175"/>
                <a:ext cx="112713" cy="239712"/>
              </a:xfrm>
              <a:custGeom>
                <a:avLst/>
                <a:gdLst>
                  <a:gd name="T0" fmla="*/ 130 w 142"/>
                  <a:gd name="T1" fmla="*/ 0 h 302"/>
                  <a:gd name="T2" fmla="*/ 114 w 142"/>
                  <a:gd name="T3" fmla="*/ 38 h 302"/>
                  <a:gd name="T4" fmla="*/ 98 w 142"/>
                  <a:gd name="T5" fmla="*/ 75 h 302"/>
                  <a:gd name="T6" fmla="*/ 82 w 142"/>
                  <a:gd name="T7" fmla="*/ 113 h 302"/>
                  <a:gd name="T8" fmla="*/ 66 w 142"/>
                  <a:gd name="T9" fmla="*/ 151 h 302"/>
                  <a:gd name="T10" fmla="*/ 49 w 142"/>
                  <a:gd name="T11" fmla="*/ 189 h 302"/>
                  <a:gd name="T12" fmla="*/ 32 w 142"/>
                  <a:gd name="T13" fmla="*/ 227 h 302"/>
                  <a:gd name="T14" fmla="*/ 16 w 142"/>
                  <a:gd name="T15" fmla="*/ 264 h 302"/>
                  <a:gd name="T16" fmla="*/ 0 w 142"/>
                  <a:gd name="T17" fmla="*/ 302 h 302"/>
                  <a:gd name="T18" fmla="*/ 12 w 142"/>
                  <a:gd name="T19" fmla="*/ 298 h 302"/>
                  <a:gd name="T20" fmla="*/ 23 w 142"/>
                  <a:gd name="T21" fmla="*/ 295 h 302"/>
                  <a:gd name="T22" fmla="*/ 35 w 142"/>
                  <a:gd name="T23" fmla="*/ 292 h 302"/>
                  <a:gd name="T24" fmla="*/ 47 w 142"/>
                  <a:gd name="T25" fmla="*/ 287 h 302"/>
                  <a:gd name="T26" fmla="*/ 59 w 142"/>
                  <a:gd name="T27" fmla="*/ 283 h 302"/>
                  <a:gd name="T28" fmla="*/ 70 w 142"/>
                  <a:gd name="T29" fmla="*/ 280 h 302"/>
                  <a:gd name="T30" fmla="*/ 82 w 142"/>
                  <a:gd name="T31" fmla="*/ 277 h 302"/>
                  <a:gd name="T32" fmla="*/ 93 w 142"/>
                  <a:gd name="T33" fmla="*/ 273 h 302"/>
                  <a:gd name="T34" fmla="*/ 99 w 142"/>
                  <a:gd name="T35" fmla="*/ 238 h 302"/>
                  <a:gd name="T36" fmla="*/ 106 w 142"/>
                  <a:gd name="T37" fmla="*/ 205 h 302"/>
                  <a:gd name="T38" fmla="*/ 112 w 142"/>
                  <a:gd name="T39" fmla="*/ 170 h 302"/>
                  <a:gd name="T40" fmla="*/ 118 w 142"/>
                  <a:gd name="T41" fmla="*/ 136 h 302"/>
                  <a:gd name="T42" fmla="*/ 123 w 142"/>
                  <a:gd name="T43" fmla="*/ 102 h 302"/>
                  <a:gd name="T44" fmla="*/ 130 w 142"/>
                  <a:gd name="T45" fmla="*/ 68 h 302"/>
                  <a:gd name="T46" fmla="*/ 136 w 142"/>
                  <a:gd name="T47" fmla="*/ 34 h 302"/>
                  <a:gd name="T48" fmla="*/ 142 w 142"/>
                  <a:gd name="T49" fmla="*/ 0 h 302"/>
                  <a:gd name="T50" fmla="*/ 140 w 142"/>
                  <a:gd name="T51" fmla="*/ 0 h 302"/>
                  <a:gd name="T52" fmla="*/ 136 w 142"/>
                  <a:gd name="T53" fmla="*/ 0 h 302"/>
                  <a:gd name="T54" fmla="*/ 133 w 142"/>
                  <a:gd name="T55" fmla="*/ 0 h 302"/>
                  <a:gd name="T56" fmla="*/ 130 w 142"/>
                  <a:gd name="T57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2" h="302">
                    <a:moveTo>
                      <a:pt x="130" y="0"/>
                    </a:moveTo>
                    <a:lnTo>
                      <a:pt x="114" y="38"/>
                    </a:lnTo>
                    <a:lnTo>
                      <a:pt x="98" y="75"/>
                    </a:lnTo>
                    <a:lnTo>
                      <a:pt x="82" y="113"/>
                    </a:lnTo>
                    <a:lnTo>
                      <a:pt x="66" y="151"/>
                    </a:lnTo>
                    <a:lnTo>
                      <a:pt x="49" y="189"/>
                    </a:lnTo>
                    <a:lnTo>
                      <a:pt x="32" y="227"/>
                    </a:lnTo>
                    <a:lnTo>
                      <a:pt x="16" y="264"/>
                    </a:lnTo>
                    <a:lnTo>
                      <a:pt x="0" y="302"/>
                    </a:lnTo>
                    <a:lnTo>
                      <a:pt x="12" y="298"/>
                    </a:lnTo>
                    <a:lnTo>
                      <a:pt x="23" y="295"/>
                    </a:lnTo>
                    <a:lnTo>
                      <a:pt x="35" y="292"/>
                    </a:lnTo>
                    <a:lnTo>
                      <a:pt x="47" y="287"/>
                    </a:lnTo>
                    <a:lnTo>
                      <a:pt x="59" y="283"/>
                    </a:lnTo>
                    <a:lnTo>
                      <a:pt x="70" y="280"/>
                    </a:lnTo>
                    <a:lnTo>
                      <a:pt x="82" y="277"/>
                    </a:lnTo>
                    <a:lnTo>
                      <a:pt x="93" y="273"/>
                    </a:lnTo>
                    <a:lnTo>
                      <a:pt x="99" y="238"/>
                    </a:lnTo>
                    <a:lnTo>
                      <a:pt x="106" y="205"/>
                    </a:lnTo>
                    <a:lnTo>
                      <a:pt x="112" y="170"/>
                    </a:lnTo>
                    <a:lnTo>
                      <a:pt x="118" y="136"/>
                    </a:lnTo>
                    <a:lnTo>
                      <a:pt x="123" y="102"/>
                    </a:lnTo>
                    <a:lnTo>
                      <a:pt x="130" y="68"/>
                    </a:lnTo>
                    <a:lnTo>
                      <a:pt x="136" y="34"/>
                    </a:lnTo>
                    <a:lnTo>
                      <a:pt x="142" y="0"/>
                    </a:lnTo>
                    <a:lnTo>
                      <a:pt x="140" y="0"/>
                    </a:lnTo>
                    <a:lnTo>
                      <a:pt x="136" y="0"/>
                    </a:lnTo>
                    <a:lnTo>
                      <a:pt x="133" y="0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35" name="Freeform 68"/>
              <p:cNvSpPr>
                <a:spLocks/>
              </p:cNvSpPr>
              <p:nvPr/>
            </p:nvSpPr>
            <p:spPr bwMode="auto">
              <a:xfrm>
                <a:off x="5724526" y="4448175"/>
                <a:ext cx="111125" cy="239712"/>
              </a:xfrm>
              <a:custGeom>
                <a:avLst/>
                <a:gdLst>
                  <a:gd name="T0" fmla="*/ 130 w 140"/>
                  <a:gd name="T1" fmla="*/ 0 h 302"/>
                  <a:gd name="T2" fmla="*/ 114 w 140"/>
                  <a:gd name="T3" fmla="*/ 38 h 302"/>
                  <a:gd name="T4" fmla="*/ 98 w 140"/>
                  <a:gd name="T5" fmla="*/ 75 h 302"/>
                  <a:gd name="T6" fmla="*/ 82 w 140"/>
                  <a:gd name="T7" fmla="*/ 113 h 302"/>
                  <a:gd name="T8" fmla="*/ 66 w 140"/>
                  <a:gd name="T9" fmla="*/ 151 h 302"/>
                  <a:gd name="T10" fmla="*/ 49 w 140"/>
                  <a:gd name="T11" fmla="*/ 189 h 302"/>
                  <a:gd name="T12" fmla="*/ 32 w 140"/>
                  <a:gd name="T13" fmla="*/ 227 h 302"/>
                  <a:gd name="T14" fmla="*/ 16 w 140"/>
                  <a:gd name="T15" fmla="*/ 264 h 302"/>
                  <a:gd name="T16" fmla="*/ 0 w 140"/>
                  <a:gd name="T17" fmla="*/ 302 h 302"/>
                  <a:gd name="T18" fmla="*/ 10 w 140"/>
                  <a:gd name="T19" fmla="*/ 298 h 302"/>
                  <a:gd name="T20" fmla="*/ 21 w 140"/>
                  <a:gd name="T21" fmla="*/ 296 h 302"/>
                  <a:gd name="T22" fmla="*/ 31 w 140"/>
                  <a:gd name="T23" fmla="*/ 293 h 302"/>
                  <a:gd name="T24" fmla="*/ 40 w 140"/>
                  <a:gd name="T25" fmla="*/ 289 h 302"/>
                  <a:gd name="T26" fmla="*/ 51 w 140"/>
                  <a:gd name="T27" fmla="*/ 286 h 302"/>
                  <a:gd name="T28" fmla="*/ 61 w 140"/>
                  <a:gd name="T29" fmla="*/ 282 h 302"/>
                  <a:gd name="T30" fmla="*/ 70 w 140"/>
                  <a:gd name="T31" fmla="*/ 280 h 302"/>
                  <a:gd name="T32" fmla="*/ 81 w 140"/>
                  <a:gd name="T33" fmla="*/ 277 h 302"/>
                  <a:gd name="T34" fmla="*/ 88 w 140"/>
                  <a:gd name="T35" fmla="*/ 242 h 302"/>
                  <a:gd name="T36" fmla="*/ 96 w 140"/>
                  <a:gd name="T37" fmla="*/ 207 h 302"/>
                  <a:gd name="T38" fmla="*/ 103 w 140"/>
                  <a:gd name="T39" fmla="*/ 173 h 302"/>
                  <a:gd name="T40" fmla="*/ 111 w 140"/>
                  <a:gd name="T41" fmla="*/ 138 h 302"/>
                  <a:gd name="T42" fmla="*/ 118 w 140"/>
                  <a:gd name="T43" fmla="*/ 104 h 302"/>
                  <a:gd name="T44" fmla="*/ 126 w 140"/>
                  <a:gd name="T45" fmla="*/ 69 h 302"/>
                  <a:gd name="T46" fmla="*/ 133 w 140"/>
                  <a:gd name="T47" fmla="*/ 34 h 302"/>
                  <a:gd name="T48" fmla="*/ 140 w 140"/>
                  <a:gd name="T49" fmla="*/ 0 h 302"/>
                  <a:gd name="T50" fmla="*/ 137 w 140"/>
                  <a:gd name="T51" fmla="*/ 0 h 302"/>
                  <a:gd name="T52" fmla="*/ 135 w 140"/>
                  <a:gd name="T53" fmla="*/ 0 h 302"/>
                  <a:gd name="T54" fmla="*/ 133 w 140"/>
                  <a:gd name="T55" fmla="*/ 0 h 302"/>
                  <a:gd name="T56" fmla="*/ 130 w 140"/>
                  <a:gd name="T57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0" h="302">
                    <a:moveTo>
                      <a:pt x="130" y="0"/>
                    </a:moveTo>
                    <a:lnTo>
                      <a:pt x="114" y="38"/>
                    </a:lnTo>
                    <a:lnTo>
                      <a:pt x="98" y="75"/>
                    </a:lnTo>
                    <a:lnTo>
                      <a:pt x="82" y="113"/>
                    </a:lnTo>
                    <a:lnTo>
                      <a:pt x="66" y="151"/>
                    </a:lnTo>
                    <a:lnTo>
                      <a:pt x="49" y="189"/>
                    </a:lnTo>
                    <a:lnTo>
                      <a:pt x="32" y="227"/>
                    </a:lnTo>
                    <a:lnTo>
                      <a:pt x="16" y="264"/>
                    </a:lnTo>
                    <a:lnTo>
                      <a:pt x="0" y="302"/>
                    </a:lnTo>
                    <a:lnTo>
                      <a:pt x="10" y="298"/>
                    </a:lnTo>
                    <a:lnTo>
                      <a:pt x="21" y="296"/>
                    </a:lnTo>
                    <a:lnTo>
                      <a:pt x="31" y="293"/>
                    </a:lnTo>
                    <a:lnTo>
                      <a:pt x="40" y="289"/>
                    </a:lnTo>
                    <a:lnTo>
                      <a:pt x="51" y="286"/>
                    </a:lnTo>
                    <a:lnTo>
                      <a:pt x="61" y="282"/>
                    </a:lnTo>
                    <a:lnTo>
                      <a:pt x="70" y="280"/>
                    </a:lnTo>
                    <a:lnTo>
                      <a:pt x="81" y="277"/>
                    </a:lnTo>
                    <a:lnTo>
                      <a:pt x="88" y="242"/>
                    </a:lnTo>
                    <a:lnTo>
                      <a:pt x="96" y="207"/>
                    </a:lnTo>
                    <a:lnTo>
                      <a:pt x="103" y="173"/>
                    </a:lnTo>
                    <a:lnTo>
                      <a:pt x="111" y="138"/>
                    </a:lnTo>
                    <a:lnTo>
                      <a:pt x="118" y="104"/>
                    </a:lnTo>
                    <a:lnTo>
                      <a:pt x="126" y="69"/>
                    </a:lnTo>
                    <a:lnTo>
                      <a:pt x="133" y="34"/>
                    </a:lnTo>
                    <a:lnTo>
                      <a:pt x="140" y="0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36" name="Freeform 69"/>
              <p:cNvSpPr>
                <a:spLocks/>
              </p:cNvSpPr>
              <p:nvPr/>
            </p:nvSpPr>
            <p:spPr bwMode="auto">
              <a:xfrm>
                <a:off x="5724526" y="4448175"/>
                <a:ext cx="109538" cy="239712"/>
              </a:xfrm>
              <a:custGeom>
                <a:avLst/>
                <a:gdLst>
                  <a:gd name="T0" fmla="*/ 130 w 137"/>
                  <a:gd name="T1" fmla="*/ 0 h 302"/>
                  <a:gd name="T2" fmla="*/ 114 w 137"/>
                  <a:gd name="T3" fmla="*/ 38 h 302"/>
                  <a:gd name="T4" fmla="*/ 98 w 137"/>
                  <a:gd name="T5" fmla="*/ 75 h 302"/>
                  <a:gd name="T6" fmla="*/ 82 w 137"/>
                  <a:gd name="T7" fmla="*/ 113 h 302"/>
                  <a:gd name="T8" fmla="*/ 66 w 137"/>
                  <a:gd name="T9" fmla="*/ 151 h 302"/>
                  <a:gd name="T10" fmla="*/ 49 w 137"/>
                  <a:gd name="T11" fmla="*/ 189 h 302"/>
                  <a:gd name="T12" fmla="*/ 32 w 137"/>
                  <a:gd name="T13" fmla="*/ 227 h 302"/>
                  <a:gd name="T14" fmla="*/ 16 w 137"/>
                  <a:gd name="T15" fmla="*/ 264 h 302"/>
                  <a:gd name="T16" fmla="*/ 0 w 137"/>
                  <a:gd name="T17" fmla="*/ 302 h 302"/>
                  <a:gd name="T18" fmla="*/ 9 w 137"/>
                  <a:gd name="T19" fmla="*/ 298 h 302"/>
                  <a:gd name="T20" fmla="*/ 17 w 137"/>
                  <a:gd name="T21" fmla="*/ 296 h 302"/>
                  <a:gd name="T22" fmla="*/ 27 w 137"/>
                  <a:gd name="T23" fmla="*/ 293 h 302"/>
                  <a:gd name="T24" fmla="*/ 35 w 137"/>
                  <a:gd name="T25" fmla="*/ 290 h 302"/>
                  <a:gd name="T26" fmla="*/ 44 w 137"/>
                  <a:gd name="T27" fmla="*/ 288 h 302"/>
                  <a:gd name="T28" fmla="*/ 52 w 137"/>
                  <a:gd name="T29" fmla="*/ 285 h 302"/>
                  <a:gd name="T30" fmla="*/ 60 w 137"/>
                  <a:gd name="T31" fmla="*/ 282 h 302"/>
                  <a:gd name="T32" fmla="*/ 68 w 137"/>
                  <a:gd name="T33" fmla="*/ 279 h 302"/>
                  <a:gd name="T34" fmla="*/ 77 w 137"/>
                  <a:gd name="T35" fmla="*/ 244 h 302"/>
                  <a:gd name="T36" fmla="*/ 85 w 137"/>
                  <a:gd name="T37" fmla="*/ 210 h 302"/>
                  <a:gd name="T38" fmla="*/ 95 w 137"/>
                  <a:gd name="T39" fmla="*/ 175 h 302"/>
                  <a:gd name="T40" fmla="*/ 103 w 137"/>
                  <a:gd name="T41" fmla="*/ 139 h 302"/>
                  <a:gd name="T42" fmla="*/ 112 w 137"/>
                  <a:gd name="T43" fmla="*/ 105 h 302"/>
                  <a:gd name="T44" fmla="*/ 120 w 137"/>
                  <a:gd name="T45" fmla="*/ 70 h 302"/>
                  <a:gd name="T46" fmla="*/ 129 w 137"/>
                  <a:gd name="T47" fmla="*/ 36 h 302"/>
                  <a:gd name="T48" fmla="*/ 137 w 137"/>
                  <a:gd name="T49" fmla="*/ 1 h 302"/>
                  <a:gd name="T50" fmla="*/ 136 w 137"/>
                  <a:gd name="T51" fmla="*/ 1 h 302"/>
                  <a:gd name="T52" fmla="*/ 134 w 137"/>
                  <a:gd name="T53" fmla="*/ 0 h 302"/>
                  <a:gd name="T54" fmla="*/ 133 w 137"/>
                  <a:gd name="T55" fmla="*/ 0 h 302"/>
                  <a:gd name="T56" fmla="*/ 130 w 137"/>
                  <a:gd name="T57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7" h="302">
                    <a:moveTo>
                      <a:pt x="130" y="0"/>
                    </a:moveTo>
                    <a:lnTo>
                      <a:pt x="114" y="38"/>
                    </a:lnTo>
                    <a:lnTo>
                      <a:pt x="98" y="75"/>
                    </a:lnTo>
                    <a:lnTo>
                      <a:pt x="82" y="113"/>
                    </a:lnTo>
                    <a:lnTo>
                      <a:pt x="66" y="151"/>
                    </a:lnTo>
                    <a:lnTo>
                      <a:pt x="49" y="189"/>
                    </a:lnTo>
                    <a:lnTo>
                      <a:pt x="32" y="227"/>
                    </a:lnTo>
                    <a:lnTo>
                      <a:pt x="16" y="264"/>
                    </a:lnTo>
                    <a:lnTo>
                      <a:pt x="0" y="302"/>
                    </a:lnTo>
                    <a:lnTo>
                      <a:pt x="9" y="298"/>
                    </a:lnTo>
                    <a:lnTo>
                      <a:pt x="17" y="296"/>
                    </a:lnTo>
                    <a:lnTo>
                      <a:pt x="27" y="293"/>
                    </a:lnTo>
                    <a:lnTo>
                      <a:pt x="35" y="290"/>
                    </a:lnTo>
                    <a:lnTo>
                      <a:pt x="44" y="288"/>
                    </a:lnTo>
                    <a:lnTo>
                      <a:pt x="52" y="285"/>
                    </a:lnTo>
                    <a:lnTo>
                      <a:pt x="60" y="282"/>
                    </a:lnTo>
                    <a:lnTo>
                      <a:pt x="68" y="279"/>
                    </a:lnTo>
                    <a:lnTo>
                      <a:pt x="77" y="244"/>
                    </a:lnTo>
                    <a:lnTo>
                      <a:pt x="85" y="210"/>
                    </a:lnTo>
                    <a:lnTo>
                      <a:pt x="95" y="175"/>
                    </a:lnTo>
                    <a:lnTo>
                      <a:pt x="103" y="139"/>
                    </a:lnTo>
                    <a:lnTo>
                      <a:pt x="112" y="105"/>
                    </a:lnTo>
                    <a:lnTo>
                      <a:pt x="120" y="70"/>
                    </a:lnTo>
                    <a:lnTo>
                      <a:pt x="129" y="36"/>
                    </a:lnTo>
                    <a:lnTo>
                      <a:pt x="137" y="1"/>
                    </a:lnTo>
                    <a:lnTo>
                      <a:pt x="136" y="1"/>
                    </a:lnTo>
                    <a:lnTo>
                      <a:pt x="134" y="0"/>
                    </a:lnTo>
                    <a:lnTo>
                      <a:pt x="133" y="0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37" name="Freeform 70"/>
              <p:cNvSpPr>
                <a:spLocks/>
              </p:cNvSpPr>
              <p:nvPr/>
            </p:nvSpPr>
            <p:spPr bwMode="auto">
              <a:xfrm>
                <a:off x="5724526" y="4448175"/>
                <a:ext cx="106363" cy="239712"/>
              </a:xfrm>
              <a:custGeom>
                <a:avLst/>
                <a:gdLst>
                  <a:gd name="T0" fmla="*/ 130 w 135"/>
                  <a:gd name="T1" fmla="*/ 0 h 302"/>
                  <a:gd name="T2" fmla="*/ 114 w 135"/>
                  <a:gd name="T3" fmla="*/ 38 h 302"/>
                  <a:gd name="T4" fmla="*/ 98 w 135"/>
                  <a:gd name="T5" fmla="*/ 75 h 302"/>
                  <a:gd name="T6" fmla="*/ 82 w 135"/>
                  <a:gd name="T7" fmla="*/ 113 h 302"/>
                  <a:gd name="T8" fmla="*/ 66 w 135"/>
                  <a:gd name="T9" fmla="*/ 151 h 302"/>
                  <a:gd name="T10" fmla="*/ 49 w 135"/>
                  <a:gd name="T11" fmla="*/ 189 h 302"/>
                  <a:gd name="T12" fmla="*/ 32 w 135"/>
                  <a:gd name="T13" fmla="*/ 227 h 302"/>
                  <a:gd name="T14" fmla="*/ 16 w 135"/>
                  <a:gd name="T15" fmla="*/ 264 h 302"/>
                  <a:gd name="T16" fmla="*/ 0 w 135"/>
                  <a:gd name="T17" fmla="*/ 302 h 302"/>
                  <a:gd name="T18" fmla="*/ 7 w 135"/>
                  <a:gd name="T19" fmla="*/ 300 h 302"/>
                  <a:gd name="T20" fmla="*/ 14 w 135"/>
                  <a:gd name="T21" fmla="*/ 296 h 302"/>
                  <a:gd name="T22" fmla="*/ 21 w 135"/>
                  <a:gd name="T23" fmla="*/ 294 h 302"/>
                  <a:gd name="T24" fmla="*/ 28 w 135"/>
                  <a:gd name="T25" fmla="*/ 292 h 302"/>
                  <a:gd name="T26" fmla="*/ 35 w 135"/>
                  <a:gd name="T27" fmla="*/ 289 h 302"/>
                  <a:gd name="T28" fmla="*/ 42 w 135"/>
                  <a:gd name="T29" fmla="*/ 286 h 302"/>
                  <a:gd name="T30" fmla="*/ 49 w 135"/>
                  <a:gd name="T31" fmla="*/ 283 h 302"/>
                  <a:gd name="T32" fmla="*/ 55 w 135"/>
                  <a:gd name="T33" fmla="*/ 281 h 302"/>
                  <a:gd name="T34" fmla="*/ 66 w 135"/>
                  <a:gd name="T35" fmla="*/ 247 h 302"/>
                  <a:gd name="T36" fmla="*/ 75 w 135"/>
                  <a:gd name="T37" fmla="*/ 211 h 302"/>
                  <a:gd name="T38" fmla="*/ 85 w 135"/>
                  <a:gd name="T39" fmla="*/ 176 h 302"/>
                  <a:gd name="T40" fmla="*/ 96 w 135"/>
                  <a:gd name="T41" fmla="*/ 140 h 302"/>
                  <a:gd name="T42" fmla="*/ 105 w 135"/>
                  <a:gd name="T43" fmla="*/ 106 h 302"/>
                  <a:gd name="T44" fmla="*/ 115 w 135"/>
                  <a:gd name="T45" fmla="*/ 71 h 302"/>
                  <a:gd name="T46" fmla="*/ 125 w 135"/>
                  <a:gd name="T47" fmla="*/ 36 h 302"/>
                  <a:gd name="T48" fmla="*/ 135 w 135"/>
                  <a:gd name="T49" fmla="*/ 1 h 302"/>
                  <a:gd name="T50" fmla="*/ 134 w 135"/>
                  <a:gd name="T51" fmla="*/ 1 h 302"/>
                  <a:gd name="T52" fmla="*/ 133 w 135"/>
                  <a:gd name="T53" fmla="*/ 0 h 302"/>
                  <a:gd name="T54" fmla="*/ 131 w 135"/>
                  <a:gd name="T55" fmla="*/ 0 h 302"/>
                  <a:gd name="T56" fmla="*/ 130 w 135"/>
                  <a:gd name="T57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5" h="302">
                    <a:moveTo>
                      <a:pt x="130" y="0"/>
                    </a:moveTo>
                    <a:lnTo>
                      <a:pt x="114" y="38"/>
                    </a:lnTo>
                    <a:lnTo>
                      <a:pt x="98" y="75"/>
                    </a:lnTo>
                    <a:lnTo>
                      <a:pt x="82" y="113"/>
                    </a:lnTo>
                    <a:lnTo>
                      <a:pt x="66" y="151"/>
                    </a:lnTo>
                    <a:lnTo>
                      <a:pt x="49" y="189"/>
                    </a:lnTo>
                    <a:lnTo>
                      <a:pt x="32" y="227"/>
                    </a:lnTo>
                    <a:lnTo>
                      <a:pt x="16" y="264"/>
                    </a:lnTo>
                    <a:lnTo>
                      <a:pt x="0" y="302"/>
                    </a:lnTo>
                    <a:lnTo>
                      <a:pt x="7" y="300"/>
                    </a:lnTo>
                    <a:lnTo>
                      <a:pt x="14" y="296"/>
                    </a:lnTo>
                    <a:lnTo>
                      <a:pt x="21" y="294"/>
                    </a:lnTo>
                    <a:lnTo>
                      <a:pt x="28" y="292"/>
                    </a:lnTo>
                    <a:lnTo>
                      <a:pt x="35" y="289"/>
                    </a:lnTo>
                    <a:lnTo>
                      <a:pt x="42" y="286"/>
                    </a:lnTo>
                    <a:lnTo>
                      <a:pt x="49" y="283"/>
                    </a:lnTo>
                    <a:lnTo>
                      <a:pt x="55" y="281"/>
                    </a:lnTo>
                    <a:lnTo>
                      <a:pt x="66" y="247"/>
                    </a:lnTo>
                    <a:lnTo>
                      <a:pt x="75" y="211"/>
                    </a:lnTo>
                    <a:lnTo>
                      <a:pt x="85" y="176"/>
                    </a:lnTo>
                    <a:lnTo>
                      <a:pt x="96" y="140"/>
                    </a:lnTo>
                    <a:lnTo>
                      <a:pt x="105" y="106"/>
                    </a:lnTo>
                    <a:lnTo>
                      <a:pt x="115" y="71"/>
                    </a:lnTo>
                    <a:lnTo>
                      <a:pt x="125" y="36"/>
                    </a:lnTo>
                    <a:lnTo>
                      <a:pt x="135" y="1"/>
                    </a:lnTo>
                    <a:lnTo>
                      <a:pt x="134" y="1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38" name="Freeform 71"/>
              <p:cNvSpPr>
                <a:spLocks/>
              </p:cNvSpPr>
              <p:nvPr/>
            </p:nvSpPr>
            <p:spPr bwMode="auto">
              <a:xfrm>
                <a:off x="5724526" y="4448175"/>
                <a:ext cx="106363" cy="239712"/>
              </a:xfrm>
              <a:custGeom>
                <a:avLst/>
                <a:gdLst>
                  <a:gd name="T0" fmla="*/ 130 w 134"/>
                  <a:gd name="T1" fmla="*/ 0 h 302"/>
                  <a:gd name="T2" fmla="*/ 114 w 134"/>
                  <a:gd name="T3" fmla="*/ 38 h 302"/>
                  <a:gd name="T4" fmla="*/ 98 w 134"/>
                  <a:gd name="T5" fmla="*/ 75 h 302"/>
                  <a:gd name="T6" fmla="*/ 82 w 134"/>
                  <a:gd name="T7" fmla="*/ 113 h 302"/>
                  <a:gd name="T8" fmla="*/ 66 w 134"/>
                  <a:gd name="T9" fmla="*/ 151 h 302"/>
                  <a:gd name="T10" fmla="*/ 49 w 134"/>
                  <a:gd name="T11" fmla="*/ 189 h 302"/>
                  <a:gd name="T12" fmla="*/ 32 w 134"/>
                  <a:gd name="T13" fmla="*/ 227 h 302"/>
                  <a:gd name="T14" fmla="*/ 16 w 134"/>
                  <a:gd name="T15" fmla="*/ 264 h 302"/>
                  <a:gd name="T16" fmla="*/ 0 w 134"/>
                  <a:gd name="T17" fmla="*/ 302 h 302"/>
                  <a:gd name="T18" fmla="*/ 6 w 134"/>
                  <a:gd name="T19" fmla="*/ 300 h 302"/>
                  <a:gd name="T20" fmla="*/ 12 w 134"/>
                  <a:gd name="T21" fmla="*/ 297 h 302"/>
                  <a:gd name="T22" fmla="*/ 16 w 134"/>
                  <a:gd name="T23" fmla="*/ 295 h 302"/>
                  <a:gd name="T24" fmla="*/ 22 w 134"/>
                  <a:gd name="T25" fmla="*/ 293 h 302"/>
                  <a:gd name="T26" fmla="*/ 28 w 134"/>
                  <a:gd name="T27" fmla="*/ 292 h 302"/>
                  <a:gd name="T28" fmla="*/ 32 w 134"/>
                  <a:gd name="T29" fmla="*/ 289 h 302"/>
                  <a:gd name="T30" fmla="*/ 38 w 134"/>
                  <a:gd name="T31" fmla="*/ 287 h 302"/>
                  <a:gd name="T32" fmla="*/ 44 w 134"/>
                  <a:gd name="T33" fmla="*/ 285 h 302"/>
                  <a:gd name="T34" fmla="*/ 55 w 134"/>
                  <a:gd name="T35" fmla="*/ 249 h 302"/>
                  <a:gd name="T36" fmla="*/ 67 w 134"/>
                  <a:gd name="T37" fmla="*/ 213 h 302"/>
                  <a:gd name="T38" fmla="*/ 77 w 134"/>
                  <a:gd name="T39" fmla="*/ 179 h 302"/>
                  <a:gd name="T40" fmla="*/ 89 w 134"/>
                  <a:gd name="T41" fmla="*/ 143 h 302"/>
                  <a:gd name="T42" fmla="*/ 100 w 134"/>
                  <a:gd name="T43" fmla="*/ 107 h 302"/>
                  <a:gd name="T44" fmla="*/ 112 w 134"/>
                  <a:gd name="T45" fmla="*/ 71 h 302"/>
                  <a:gd name="T46" fmla="*/ 122 w 134"/>
                  <a:gd name="T47" fmla="*/ 37 h 302"/>
                  <a:gd name="T48" fmla="*/ 134 w 134"/>
                  <a:gd name="T49" fmla="*/ 1 h 302"/>
                  <a:gd name="T50" fmla="*/ 133 w 134"/>
                  <a:gd name="T51" fmla="*/ 1 h 302"/>
                  <a:gd name="T52" fmla="*/ 133 w 134"/>
                  <a:gd name="T53" fmla="*/ 1 h 302"/>
                  <a:gd name="T54" fmla="*/ 131 w 134"/>
                  <a:gd name="T55" fmla="*/ 1 h 302"/>
                  <a:gd name="T56" fmla="*/ 130 w 134"/>
                  <a:gd name="T57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4" h="302">
                    <a:moveTo>
                      <a:pt x="130" y="0"/>
                    </a:moveTo>
                    <a:lnTo>
                      <a:pt x="114" y="38"/>
                    </a:lnTo>
                    <a:lnTo>
                      <a:pt x="98" y="75"/>
                    </a:lnTo>
                    <a:lnTo>
                      <a:pt x="82" y="113"/>
                    </a:lnTo>
                    <a:lnTo>
                      <a:pt x="66" y="151"/>
                    </a:lnTo>
                    <a:lnTo>
                      <a:pt x="49" y="189"/>
                    </a:lnTo>
                    <a:lnTo>
                      <a:pt x="32" y="227"/>
                    </a:lnTo>
                    <a:lnTo>
                      <a:pt x="16" y="264"/>
                    </a:lnTo>
                    <a:lnTo>
                      <a:pt x="0" y="302"/>
                    </a:lnTo>
                    <a:lnTo>
                      <a:pt x="6" y="300"/>
                    </a:lnTo>
                    <a:lnTo>
                      <a:pt x="12" y="297"/>
                    </a:lnTo>
                    <a:lnTo>
                      <a:pt x="16" y="295"/>
                    </a:lnTo>
                    <a:lnTo>
                      <a:pt x="22" y="293"/>
                    </a:lnTo>
                    <a:lnTo>
                      <a:pt x="28" y="292"/>
                    </a:lnTo>
                    <a:lnTo>
                      <a:pt x="32" y="289"/>
                    </a:lnTo>
                    <a:lnTo>
                      <a:pt x="38" y="287"/>
                    </a:lnTo>
                    <a:lnTo>
                      <a:pt x="44" y="285"/>
                    </a:lnTo>
                    <a:lnTo>
                      <a:pt x="55" y="249"/>
                    </a:lnTo>
                    <a:lnTo>
                      <a:pt x="67" y="213"/>
                    </a:lnTo>
                    <a:lnTo>
                      <a:pt x="77" y="179"/>
                    </a:lnTo>
                    <a:lnTo>
                      <a:pt x="89" y="143"/>
                    </a:lnTo>
                    <a:lnTo>
                      <a:pt x="100" y="107"/>
                    </a:lnTo>
                    <a:lnTo>
                      <a:pt x="112" y="71"/>
                    </a:lnTo>
                    <a:lnTo>
                      <a:pt x="122" y="37"/>
                    </a:lnTo>
                    <a:lnTo>
                      <a:pt x="134" y="1"/>
                    </a:lnTo>
                    <a:lnTo>
                      <a:pt x="133" y="1"/>
                    </a:lnTo>
                    <a:lnTo>
                      <a:pt x="133" y="1"/>
                    </a:lnTo>
                    <a:lnTo>
                      <a:pt x="131" y="1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39" name="Freeform 72"/>
              <p:cNvSpPr>
                <a:spLocks/>
              </p:cNvSpPr>
              <p:nvPr/>
            </p:nvSpPr>
            <p:spPr bwMode="auto">
              <a:xfrm>
                <a:off x="5724526" y="4448175"/>
                <a:ext cx="104775" cy="239712"/>
              </a:xfrm>
              <a:custGeom>
                <a:avLst/>
                <a:gdLst>
                  <a:gd name="T0" fmla="*/ 130 w 131"/>
                  <a:gd name="T1" fmla="*/ 0 h 302"/>
                  <a:gd name="T2" fmla="*/ 0 w 131"/>
                  <a:gd name="T3" fmla="*/ 302 h 302"/>
                  <a:gd name="T4" fmla="*/ 31 w 131"/>
                  <a:gd name="T5" fmla="*/ 287 h 302"/>
                  <a:gd name="T6" fmla="*/ 131 w 131"/>
                  <a:gd name="T7" fmla="*/ 2 h 302"/>
                  <a:gd name="T8" fmla="*/ 130 w 131"/>
                  <a:gd name="T9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302">
                    <a:moveTo>
                      <a:pt x="130" y="0"/>
                    </a:moveTo>
                    <a:lnTo>
                      <a:pt x="0" y="302"/>
                    </a:lnTo>
                    <a:lnTo>
                      <a:pt x="31" y="287"/>
                    </a:lnTo>
                    <a:lnTo>
                      <a:pt x="131" y="2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40" name="Freeform 73"/>
              <p:cNvSpPr>
                <a:spLocks/>
              </p:cNvSpPr>
              <p:nvPr/>
            </p:nvSpPr>
            <p:spPr bwMode="auto">
              <a:xfrm>
                <a:off x="5851526" y="4448175"/>
                <a:ext cx="33338" cy="206375"/>
              </a:xfrm>
              <a:custGeom>
                <a:avLst/>
                <a:gdLst>
                  <a:gd name="T0" fmla="*/ 9 w 44"/>
                  <a:gd name="T1" fmla="*/ 243 h 259"/>
                  <a:gd name="T2" fmla="*/ 44 w 44"/>
                  <a:gd name="T3" fmla="*/ 259 h 259"/>
                  <a:gd name="T4" fmla="*/ 29 w 44"/>
                  <a:gd name="T5" fmla="*/ 69 h 259"/>
                  <a:gd name="T6" fmla="*/ 19 w 44"/>
                  <a:gd name="T7" fmla="*/ 12 h 259"/>
                  <a:gd name="T8" fmla="*/ 0 w 44"/>
                  <a:gd name="T9" fmla="*/ 0 h 259"/>
                  <a:gd name="T10" fmla="*/ 9 w 44"/>
                  <a:gd name="T11" fmla="*/ 243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259">
                    <a:moveTo>
                      <a:pt x="9" y="243"/>
                    </a:moveTo>
                    <a:lnTo>
                      <a:pt x="44" y="259"/>
                    </a:lnTo>
                    <a:lnTo>
                      <a:pt x="29" y="69"/>
                    </a:lnTo>
                    <a:lnTo>
                      <a:pt x="19" y="12"/>
                    </a:lnTo>
                    <a:lnTo>
                      <a:pt x="0" y="0"/>
                    </a:lnTo>
                    <a:lnTo>
                      <a:pt x="9" y="24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41" name="Freeform 74"/>
              <p:cNvSpPr>
                <a:spLocks/>
              </p:cNvSpPr>
              <p:nvPr/>
            </p:nvSpPr>
            <p:spPr bwMode="auto">
              <a:xfrm>
                <a:off x="5748338" y="4659313"/>
                <a:ext cx="334963" cy="85725"/>
              </a:xfrm>
              <a:custGeom>
                <a:avLst/>
                <a:gdLst>
                  <a:gd name="T0" fmla="*/ 0 w 422"/>
                  <a:gd name="T1" fmla="*/ 43 h 109"/>
                  <a:gd name="T2" fmla="*/ 65 w 422"/>
                  <a:gd name="T3" fmla="*/ 23 h 109"/>
                  <a:gd name="T4" fmla="*/ 173 w 422"/>
                  <a:gd name="T5" fmla="*/ 0 h 109"/>
                  <a:gd name="T6" fmla="*/ 216 w 422"/>
                  <a:gd name="T7" fmla="*/ 8 h 109"/>
                  <a:gd name="T8" fmla="*/ 422 w 422"/>
                  <a:gd name="T9" fmla="*/ 62 h 109"/>
                  <a:gd name="T10" fmla="*/ 421 w 422"/>
                  <a:gd name="T11" fmla="*/ 80 h 109"/>
                  <a:gd name="T12" fmla="*/ 413 w 422"/>
                  <a:gd name="T13" fmla="*/ 92 h 109"/>
                  <a:gd name="T14" fmla="*/ 400 w 422"/>
                  <a:gd name="T15" fmla="*/ 100 h 109"/>
                  <a:gd name="T16" fmla="*/ 383 w 422"/>
                  <a:gd name="T17" fmla="*/ 106 h 109"/>
                  <a:gd name="T18" fmla="*/ 362 w 422"/>
                  <a:gd name="T19" fmla="*/ 109 h 109"/>
                  <a:gd name="T20" fmla="*/ 340 w 422"/>
                  <a:gd name="T21" fmla="*/ 109 h 109"/>
                  <a:gd name="T22" fmla="*/ 318 w 422"/>
                  <a:gd name="T23" fmla="*/ 109 h 109"/>
                  <a:gd name="T24" fmla="*/ 297 w 422"/>
                  <a:gd name="T25" fmla="*/ 106 h 109"/>
                  <a:gd name="T26" fmla="*/ 294 w 422"/>
                  <a:gd name="T27" fmla="*/ 105 h 109"/>
                  <a:gd name="T28" fmla="*/ 285 w 422"/>
                  <a:gd name="T29" fmla="*/ 103 h 109"/>
                  <a:gd name="T30" fmla="*/ 270 w 422"/>
                  <a:gd name="T31" fmla="*/ 99 h 109"/>
                  <a:gd name="T32" fmla="*/ 251 w 422"/>
                  <a:gd name="T33" fmla="*/ 96 h 109"/>
                  <a:gd name="T34" fmla="*/ 228 w 422"/>
                  <a:gd name="T35" fmla="*/ 90 h 109"/>
                  <a:gd name="T36" fmla="*/ 203 w 422"/>
                  <a:gd name="T37" fmla="*/ 84 h 109"/>
                  <a:gd name="T38" fmla="*/ 176 w 422"/>
                  <a:gd name="T39" fmla="*/ 79 h 109"/>
                  <a:gd name="T40" fmla="*/ 149 w 422"/>
                  <a:gd name="T41" fmla="*/ 73 h 109"/>
                  <a:gd name="T42" fmla="*/ 121 w 422"/>
                  <a:gd name="T43" fmla="*/ 66 h 109"/>
                  <a:gd name="T44" fmla="*/ 93 w 422"/>
                  <a:gd name="T45" fmla="*/ 60 h 109"/>
                  <a:gd name="T46" fmla="*/ 68 w 422"/>
                  <a:gd name="T47" fmla="*/ 56 h 109"/>
                  <a:gd name="T48" fmla="*/ 46 w 422"/>
                  <a:gd name="T49" fmla="*/ 50 h 109"/>
                  <a:gd name="T50" fmla="*/ 27 w 422"/>
                  <a:gd name="T51" fmla="*/ 46 h 109"/>
                  <a:gd name="T52" fmla="*/ 13 w 422"/>
                  <a:gd name="T53" fmla="*/ 44 h 109"/>
                  <a:gd name="T54" fmla="*/ 4 w 422"/>
                  <a:gd name="T55" fmla="*/ 43 h 109"/>
                  <a:gd name="T56" fmla="*/ 0 w 422"/>
                  <a:gd name="T57" fmla="*/ 4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22" h="109">
                    <a:moveTo>
                      <a:pt x="0" y="43"/>
                    </a:moveTo>
                    <a:lnTo>
                      <a:pt x="65" y="23"/>
                    </a:lnTo>
                    <a:lnTo>
                      <a:pt x="173" y="0"/>
                    </a:lnTo>
                    <a:lnTo>
                      <a:pt x="216" y="8"/>
                    </a:lnTo>
                    <a:lnTo>
                      <a:pt x="422" y="62"/>
                    </a:lnTo>
                    <a:lnTo>
                      <a:pt x="421" y="80"/>
                    </a:lnTo>
                    <a:lnTo>
                      <a:pt x="413" y="92"/>
                    </a:lnTo>
                    <a:lnTo>
                      <a:pt x="400" y="100"/>
                    </a:lnTo>
                    <a:lnTo>
                      <a:pt x="383" y="106"/>
                    </a:lnTo>
                    <a:lnTo>
                      <a:pt x="362" y="109"/>
                    </a:lnTo>
                    <a:lnTo>
                      <a:pt x="340" y="109"/>
                    </a:lnTo>
                    <a:lnTo>
                      <a:pt x="318" y="109"/>
                    </a:lnTo>
                    <a:lnTo>
                      <a:pt x="297" y="106"/>
                    </a:lnTo>
                    <a:lnTo>
                      <a:pt x="294" y="105"/>
                    </a:lnTo>
                    <a:lnTo>
                      <a:pt x="285" y="103"/>
                    </a:lnTo>
                    <a:lnTo>
                      <a:pt x="270" y="99"/>
                    </a:lnTo>
                    <a:lnTo>
                      <a:pt x="251" y="96"/>
                    </a:lnTo>
                    <a:lnTo>
                      <a:pt x="228" y="90"/>
                    </a:lnTo>
                    <a:lnTo>
                      <a:pt x="203" y="84"/>
                    </a:lnTo>
                    <a:lnTo>
                      <a:pt x="176" y="79"/>
                    </a:lnTo>
                    <a:lnTo>
                      <a:pt x="149" y="73"/>
                    </a:lnTo>
                    <a:lnTo>
                      <a:pt x="121" y="66"/>
                    </a:lnTo>
                    <a:lnTo>
                      <a:pt x="93" y="60"/>
                    </a:lnTo>
                    <a:lnTo>
                      <a:pt x="68" y="56"/>
                    </a:lnTo>
                    <a:lnTo>
                      <a:pt x="46" y="50"/>
                    </a:lnTo>
                    <a:lnTo>
                      <a:pt x="27" y="46"/>
                    </a:lnTo>
                    <a:lnTo>
                      <a:pt x="13" y="44"/>
                    </a:lnTo>
                    <a:lnTo>
                      <a:pt x="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42" name="Freeform 75"/>
              <p:cNvSpPr>
                <a:spLocks/>
              </p:cNvSpPr>
              <p:nvPr/>
            </p:nvSpPr>
            <p:spPr bwMode="auto">
              <a:xfrm>
                <a:off x="5770563" y="4662488"/>
                <a:ext cx="312738" cy="82550"/>
              </a:xfrm>
              <a:custGeom>
                <a:avLst/>
                <a:gdLst>
                  <a:gd name="T0" fmla="*/ 8 w 394"/>
                  <a:gd name="T1" fmla="*/ 41 h 104"/>
                  <a:gd name="T2" fmla="*/ 23 w 394"/>
                  <a:gd name="T3" fmla="*/ 37 h 104"/>
                  <a:gd name="T4" fmla="*/ 38 w 394"/>
                  <a:gd name="T5" fmla="*/ 31 h 104"/>
                  <a:gd name="T6" fmla="*/ 53 w 394"/>
                  <a:gd name="T7" fmla="*/ 26 h 104"/>
                  <a:gd name="T8" fmla="*/ 72 w 394"/>
                  <a:gd name="T9" fmla="*/ 21 h 104"/>
                  <a:gd name="T10" fmla="*/ 98 w 394"/>
                  <a:gd name="T11" fmla="*/ 15 h 104"/>
                  <a:gd name="T12" fmla="*/ 124 w 394"/>
                  <a:gd name="T13" fmla="*/ 9 h 104"/>
                  <a:gd name="T14" fmla="*/ 150 w 394"/>
                  <a:gd name="T15" fmla="*/ 3 h 104"/>
                  <a:gd name="T16" fmla="*/ 168 w 394"/>
                  <a:gd name="T17" fmla="*/ 1 h 104"/>
                  <a:gd name="T18" fmla="*/ 178 w 394"/>
                  <a:gd name="T19" fmla="*/ 3 h 104"/>
                  <a:gd name="T20" fmla="*/ 189 w 394"/>
                  <a:gd name="T21" fmla="*/ 6 h 104"/>
                  <a:gd name="T22" fmla="*/ 199 w 394"/>
                  <a:gd name="T23" fmla="*/ 7 h 104"/>
                  <a:gd name="T24" fmla="*/ 216 w 394"/>
                  <a:gd name="T25" fmla="*/ 11 h 104"/>
                  <a:gd name="T26" fmla="*/ 241 w 394"/>
                  <a:gd name="T27" fmla="*/ 17 h 104"/>
                  <a:gd name="T28" fmla="*/ 264 w 394"/>
                  <a:gd name="T29" fmla="*/ 23 h 104"/>
                  <a:gd name="T30" fmla="*/ 288 w 394"/>
                  <a:gd name="T31" fmla="*/ 29 h 104"/>
                  <a:gd name="T32" fmla="*/ 311 w 394"/>
                  <a:gd name="T33" fmla="*/ 36 h 104"/>
                  <a:gd name="T34" fmla="*/ 335 w 394"/>
                  <a:gd name="T35" fmla="*/ 41 h 104"/>
                  <a:gd name="T36" fmla="*/ 358 w 394"/>
                  <a:gd name="T37" fmla="*/ 48 h 104"/>
                  <a:gd name="T38" fmla="*/ 382 w 394"/>
                  <a:gd name="T39" fmla="*/ 54 h 104"/>
                  <a:gd name="T40" fmla="*/ 393 w 394"/>
                  <a:gd name="T41" fmla="*/ 75 h 104"/>
                  <a:gd name="T42" fmla="*/ 372 w 394"/>
                  <a:gd name="T43" fmla="*/ 95 h 104"/>
                  <a:gd name="T44" fmla="*/ 334 w 394"/>
                  <a:gd name="T45" fmla="*/ 104 h 104"/>
                  <a:gd name="T46" fmla="*/ 290 w 394"/>
                  <a:gd name="T47" fmla="*/ 104 h 104"/>
                  <a:gd name="T48" fmla="*/ 266 w 394"/>
                  <a:gd name="T49" fmla="*/ 100 h 104"/>
                  <a:gd name="T50" fmla="*/ 244 w 394"/>
                  <a:gd name="T51" fmla="*/ 95 h 104"/>
                  <a:gd name="T52" fmla="*/ 207 w 394"/>
                  <a:gd name="T53" fmla="*/ 86 h 104"/>
                  <a:gd name="T54" fmla="*/ 160 w 394"/>
                  <a:gd name="T55" fmla="*/ 76 h 104"/>
                  <a:gd name="T56" fmla="*/ 109 w 394"/>
                  <a:gd name="T57" fmla="*/ 64 h 104"/>
                  <a:gd name="T58" fmla="*/ 62 w 394"/>
                  <a:gd name="T59" fmla="*/ 54 h 104"/>
                  <a:gd name="T60" fmla="*/ 24 w 394"/>
                  <a:gd name="T61" fmla="*/ 47 h 104"/>
                  <a:gd name="T62" fmla="*/ 2 w 394"/>
                  <a:gd name="T63" fmla="*/ 4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94" h="104">
                    <a:moveTo>
                      <a:pt x="0" y="44"/>
                    </a:moveTo>
                    <a:lnTo>
                      <a:pt x="8" y="41"/>
                    </a:lnTo>
                    <a:lnTo>
                      <a:pt x="15" y="39"/>
                    </a:lnTo>
                    <a:lnTo>
                      <a:pt x="23" y="37"/>
                    </a:lnTo>
                    <a:lnTo>
                      <a:pt x="30" y="33"/>
                    </a:lnTo>
                    <a:lnTo>
                      <a:pt x="38" y="31"/>
                    </a:lnTo>
                    <a:lnTo>
                      <a:pt x="45" y="29"/>
                    </a:lnTo>
                    <a:lnTo>
                      <a:pt x="53" y="26"/>
                    </a:lnTo>
                    <a:lnTo>
                      <a:pt x="60" y="24"/>
                    </a:lnTo>
                    <a:lnTo>
                      <a:pt x="72" y="21"/>
                    </a:lnTo>
                    <a:lnTo>
                      <a:pt x="85" y="18"/>
                    </a:lnTo>
                    <a:lnTo>
                      <a:pt x="98" y="15"/>
                    </a:lnTo>
                    <a:lnTo>
                      <a:pt x="112" y="11"/>
                    </a:lnTo>
                    <a:lnTo>
                      <a:pt x="124" y="9"/>
                    </a:lnTo>
                    <a:lnTo>
                      <a:pt x="137" y="6"/>
                    </a:lnTo>
                    <a:lnTo>
                      <a:pt x="150" y="3"/>
                    </a:lnTo>
                    <a:lnTo>
                      <a:pt x="162" y="0"/>
                    </a:lnTo>
                    <a:lnTo>
                      <a:pt x="168" y="1"/>
                    </a:lnTo>
                    <a:lnTo>
                      <a:pt x="173" y="2"/>
                    </a:lnTo>
                    <a:lnTo>
                      <a:pt x="178" y="3"/>
                    </a:lnTo>
                    <a:lnTo>
                      <a:pt x="184" y="4"/>
                    </a:lnTo>
                    <a:lnTo>
                      <a:pt x="189" y="6"/>
                    </a:lnTo>
                    <a:lnTo>
                      <a:pt x="195" y="6"/>
                    </a:lnTo>
                    <a:lnTo>
                      <a:pt x="199" y="7"/>
                    </a:lnTo>
                    <a:lnTo>
                      <a:pt x="205" y="8"/>
                    </a:lnTo>
                    <a:lnTo>
                      <a:pt x="216" y="11"/>
                    </a:lnTo>
                    <a:lnTo>
                      <a:pt x="229" y="14"/>
                    </a:lnTo>
                    <a:lnTo>
                      <a:pt x="241" y="17"/>
                    </a:lnTo>
                    <a:lnTo>
                      <a:pt x="252" y="21"/>
                    </a:lnTo>
                    <a:lnTo>
                      <a:pt x="264" y="23"/>
                    </a:lnTo>
                    <a:lnTo>
                      <a:pt x="276" y="26"/>
                    </a:lnTo>
                    <a:lnTo>
                      <a:pt x="288" y="29"/>
                    </a:lnTo>
                    <a:lnTo>
                      <a:pt x="299" y="32"/>
                    </a:lnTo>
                    <a:lnTo>
                      <a:pt x="311" y="36"/>
                    </a:lnTo>
                    <a:lnTo>
                      <a:pt x="322" y="38"/>
                    </a:lnTo>
                    <a:lnTo>
                      <a:pt x="335" y="41"/>
                    </a:lnTo>
                    <a:lnTo>
                      <a:pt x="347" y="45"/>
                    </a:lnTo>
                    <a:lnTo>
                      <a:pt x="358" y="48"/>
                    </a:lnTo>
                    <a:lnTo>
                      <a:pt x="370" y="51"/>
                    </a:lnTo>
                    <a:lnTo>
                      <a:pt x="382" y="54"/>
                    </a:lnTo>
                    <a:lnTo>
                      <a:pt x="394" y="57"/>
                    </a:lnTo>
                    <a:lnTo>
                      <a:pt x="393" y="75"/>
                    </a:lnTo>
                    <a:lnTo>
                      <a:pt x="385" y="87"/>
                    </a:lnTo>
                    <a:lnTo>
                      <a:pt x="372" y="95"/>
                    </a:lnTo>
                    <a:lnTo>
                      <a:pt x="355" y="101"/>
                    </a:lnTo>
                    <a:lnTo>
                      <a:pt x="334" y="104"/>
                    </a:lnTo>
                    <a:lnTo>
                      <a:pt x="312" y="104"/>
                    </a:lnTo>
                    <a:lnTo>
                      <a:pt x="290" y="104"/>
                    </a:lnTo>
                    <a:lnTo>
                      <a:pt x="269" y="101"/>
                    </a:lnTo>
                    <a:lnTo>
                      <a:pt x="266" y="100"/>
                    </a:lnTo>
                    <a:lnTo>
                      <a:pt x="258" y="99"/>
                    </a:lnTo>
                    <a:lnTo>
                      <a:pt x="244" y="95"/>
                    </a:lnTo>
                    <a:lnTo>
                      <a:pt x="227" y="91"/>
                    </a:lnTo>
                    <a:lnTo>
                      <a:pt x="207" y="86"/>
                    </a:lnTo>
                    <a:lnTo>
                      <a:pt x="184" y="82"/>
                    </a:lnTo>
                    <a:lnTo>
                      <a:pt x="160" y="76"/>
                    </a:lnTo>
                    <a:lnTo>
                      <a:pt x="135" y="70"/>
                    </a:lnTo>
                    <a:lnTo>
                      <a:pt x="109" y="64"/>
                    </a:lnTo>
                    <a:lnTo>
                      <a:pt x="85" y="60"/>
                    </a:lnTo>
                    <a:lnTo>
                      <a:pt x="62" y="54"/>
                    </a:lnTo>
                    <a:lnTo>
                      <a:pt x="41" y="51"/>
                    </a:lnTo>
                    <a:lnTo>
                      <a:pt x="24" y="47"/>
                    </a:lnTo>
                    <a:lnTo>
                      <a:pt x="11" y="45"/>
                    </a:lnTo>
                    <a:lnTo>
                      <a:pt x="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43" name="Freeform 76"/>
              <p:cNvSpPr>
                <a:spLocks/>
              </p:cNvSpPr>
              <p:nvPr/>
            </p:nvSpPr>
            <p:spPr bwMode="auto">
              <a:xfrm>
                <a:off x="5792788" y="4667250"/>
                <a:ext cx="290513" cy="77787"/>
              </a:xfrm>
              <a:custGeom>
                <a:avLst/>
                <a:gdLst>
                  <a:gd name="T0" fmla="*/ 0 w 367"/>
                  <a:gd name="T1" fmla="*/ 42 h 98"/>
                  <a:gd name="T2" fmla="*/ 7 w 367"/>
                  <a:gd name="T3" fmla="*/ 40 h 98"/>
                  <a:gd name="T4" fmla="*/ 14 w 367"/>
                  <a:gd name="T5" fmla="*/ 38 h 98"/>
                  <a:gd name="T6" fmla="*/ 21 w 367"/>
                  <a:gd name="T7" fmla="*/ 35 h 98"/>
                  <a:gd name="T8" fmla="*/ 28 w 367"/>
                  <a:gd name="T9" fmla="*/ 33 h 98"/>
                  <a:gd name="T10" fmla="*/ 35 w 367"/>
                  <a:gd name="T11" fmla="*/ 31 h 98"/>
                  <a:gd name="T12" fmla="*/ 42 w 367"/>
                  <a:gd name="T13" fmla="*/ 28 h 98"/>
                  <a:gd name="T14" fmla="*/ 49 w 367"/>
                  <a:gd name="T15" fmla="*/ 26 h 98"/>
                  <a:gd name="T16" fmla="*/ 56 w 367"/>
                  <a:gd name="T17" fmla="*/ 24 h 98"/>
                  <a:gd name="T18" fmla="*/ 68 w 367"/>
                  <a:gd name="T19" fmla="*/ 20 h 98"/>
                  <a:gd name="T20" fmla="*/ 80 w 367"/>
                  <a:gd name="T21" fmla="*/ 18 h 98"/>
                  <a:gd name="T22" fmla="*/ 93 w 367"/>
                  <a:gd name="T23" fmla="*/ 15 h 98"/>
                  <a:gd name="T24" fmla="*/ 104 w 367"/>
                  <a:gd name="T25" fmla="*/ 11 h 98"/>
                  <a:gd name="T26" fmla="*/ 117 w 367"/>
                  <a:gd name="T27" fmla="*/ 9 h 98"/>
                  <a:gd name="T28" fmla="*/ 128 w 367"/>
                  <a:gd name="T29" fmla="*/ 5 h 98"/>
                  <a:gd name="T30" fmla="*/ 141 w 367"/>
                  <a:gd name="T31" fmla="*/ 3 h 98"/>
                  <a:gd name="T32" fmla="*/ 153 w 367"/>
                  <a:gd name="T33" fmla="*/ 0 h 98"/>
                  <a:gd name="T34" fmla="*/ 158 w 367"/>
                  <a:gd name="T35" fmla="*/ 1 h 98"/>
                  <a:gd name="T36" fmla="*/ 163 w 367"/>
                  <a:gd name="T37" fmla="*/ 1 h 98"/>
                  <a:gd name="T38" fmla="*/ 169 w 367"/>
                  <a:gd name="T39" fmla="*/ 2 h 98"/>
                  <a:gd name="T40" fmla="*/ 174 w 367"/>
                  <a:gd name="T41" fmla="*/ 3 h 98"/>
                  <a:gd name="T42" fmla="*/ 179 w 367"/>
                  <a:gd name="T43" fmla="*/ 4 h 98"/>
                  <a:gd name="T44" fmla="*/ 185 w 367"/>
                  <a:gd name="T45" fmla="*/ 4 h 98"/>
                  <a:gd name="T46" fmla="*/ 189 w 367"/>
                  <a:gd name="T47" fmla="*/ 5 h 98"/>
                  <a:gd name="T48" fmla="*/ 195 w 367"/>
                  <a:gd name="T49" fmla="*/ 6 h 98"/>
                  <a:gd name="T50" fmla="*/ 217 w 367"/>
                  <a:gd name="T51" fmla="*/ 12 h 98"/>
                  <a:gd name="T52" fmla="*/ 238 w 367"/>
                  <a:gd name="T53" fmla="*/ 18 h 98"/>
                  <a:gd name="T54" fmla="*/ 260 w 367"/>
                  <a:gd name="T55" fmla="*/ 24 h 98"/>
                  <a:gd name="T56" fmla="*/ 282 w 367"/>
                  <a:gd name="T57" fmla="*/ 28 h 98"/>
                  <a:gd name="T58" fmla="*/ 302 w 367"/>
                  <a:gd name="T59" fmla="*/ 34 h 98"/>
                  <a:gd name="T60" fmla="*/ 324 w 367"/>
                  <a:gd name="T61" fmla="*/ 40 h 98"/>
                  <a:gd name="T62" fmla="*/ 345 w 367"/>
                  <a:gd name="T63" fmla="*/ 46 h 98"/>
                  <a:gd name="T64" fmla="*/ 367 w 367"/>
                  <a:gd name="T65" fmla="*/ 51 h 98"/>
                  <a:gd name="T66" fmla="*/ 366 w 367"/>
                  <a:gd name="T67" fmla="*/ 69 h 98"/>
                  <a:gd name="T68" fmla="*/ 358 w 367"/>
                  <a:gd name="T69" fmla="*/ 81 h 98"/>
                  <a:gd name="T70" fmla="*/ 345 w 367"/>
                  <a:gd name="T71" fmla="*/ 89 h 98"/>
                  <a:gd name="T72" fmla="*/ 328 w 367"/>
                  <a:gd name="T73" fmla="*/ 95 h 98"/>
                  <a:gd name="T74" fmla="*/ 307 w 367"/>
                  <a:gd name="T75" fmla="*/ 98 h 98"/>
                  <a:gd name="T76" fmla="*/ 285 w 367"/>
                  <a:gd name="T77" fmla="*/ 98 h 98"/>
                  <a:gd name="T78" fmla="*/ 263 w 367"/>
                  <a:gd name="T79" fmla="*/ 98 h 98"/>
                  <a:gd name="T80" fmla="*/ 242 w 367"/>
                  <a:gd name="T81" fmla="*/ 95 h 98"/>
                  <a:gd name="T82" fmla="*/ 240 w 367"/>
                  <a:gd name="T83" fmla="*/ 94 h 98"/>
                  <a:gd name="T84" fmla="*/ 232 w 367"/>
                  <a:gd name="T85" fmla="*/ 93 h 98"/>
                  <a:gd name="T86" fmla="*/ 221 w 367"/>
                  <a:gd name="T87" fmla="*/ 89 h 98"/>
                  <a:gd name="T88" fmla="*/ 204 w 367"/>
                  <a:gd name="T89" fmla="*/ 86 h 98"/>
                  <a:gd name="T90" fmla="*/ 186 w 367"/>
                  <a:gd name="T91" fmla="*/ 81 h 98"/>
                  <a:gd name="T92" fmla="*/ 165 w 367"/>
                  <a:gd name="T93" fmla="*/ 77 h 98"/>
                  <a:gd name="T94" fmla="*/ 143 w 367"/>
                  <a:gd name="T95" fmla="*/ 72 h 98"/>
                  <a:gd name="T96" fmla="*/ 121 w 367"/>
                  <a:gd name="T97" fmla="*/ 66 h 98"/>
                  <a:gd name="T98" fmla="*/ 98 w 367"/>
                  <a:gd name="T99" fmla="*/ 62 h 98"/>
                  <a:gd name="T100" fmla="*/ 76 w 367"/>
                  <a:gd name="T101" fmla="*/ 56 h 98"/>
                  <a:gd name="T102" fmla="*/ 56 w 367"/>
                  <a:gd name="T103" fmla="*/ 51 h 98"/>
                  <a:gd name="T104" fmla="*/ 37 w 367"/>
                  <a:gd name="T105" fmla="*/ 48 h 98"/>
                  <a:gd name="T106" fmla="*/ 22 w 367"/>
                  <a:gd name="T107" fmla="*/ 45 h 98"/>
                  <a:gd name="T108" fmla="*/ 11 w 367"/>
                  <a:gd name="T109" fmla="*/ 43 h 98"/>
                  <a:gd name="T110" fmla="*/ 3 w 367"/>
                  <a:gd name="T111" fmla="*/ 42 h 98"/>
                  <a:gd name="T112" fmla="*/ 0 w 367"/>
                  <a:gd name="T113" fmla="*/ 42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7" h="98">
                    <a:moveTo>
                      <a:pt x="0" y="42"/>
                    </a:moveTo>
                    <a:lnTo>
                      <a:pt x="7" y="40"/>
                    </a:lnTo>
                    <a:lnTo>
                      <a:pt x="14" y="38"/>
                    </a:lnTo>
                    <a:lnTo>
                      <a:pt x="21" y="35"/>
                    </a:lnTo>
                    <a:lnTo>
                      <a:pt x="28" y="33"/>
                    </a:lnTo>
                    <a:lnTo>
                      <a:pt x="35" y="31"/>
                    </a:lnTo>
                    <a:lnTo>
                      <a:pt x="42" y="28"/>
                    </a:lnTo>
                    <a:lnTo>
                      <a:pt x="49" y="26"/>
                    </a:lnTo>
                    <a:lnTo>
                      <a:pt x="56" y="24"/>
                    </a:lnTo>
                    <a:lnTo>
                      <a:pt x="68" y="20"/>
                    </a:lnTo>
                    <a:lnTo>
                      <a:pt x="80" y="18"/>
                    </a:lnTo>
                    <a:lnTo>
                      <a:pt x="93" y="15"/>
                    </a:lnTo>
                    <a:lnTo>
                      <a:pt x="104" y="11"/>
                    </a:lnTo>
                    <a:lnTo>
                      <a:pt x="117" y="9"/>
                    </a:lnTo>
                    <a:lnTo>
                      <a:pt x="128" y="5"/>
                    </a:lnTo>
                    <a:lnTo>
                      <a:pt x="141" y="3"/>
                    </a:lnTo>
                    <a:lnTo>
                      <a:pt x="153" y="0"/>
                    </a:lnTo>
                    <a:lnTo>
                      <a:pt x="158" y="1"/>
                    </a:lnTo>
                    <a:lnTo>
                      <a:pt x="163" y="1"/>
                    </a:lnTo>
                    <a:lnTo>
                      <a:pt x="169" y="2"/>
                    </a:lnTo>
                    <a:lnTo>
                      <a:pt x="174" y="3"/>
                    </a:lnTo>
                    <a:lnTo>
                      <a:pt x="179" y="4"/>
                    </a:lnTo>
                    <a:lnTo>
                      <a:pt x="185" y="4"/>
                    </a:lnTo>
                    <a:lnTo>
                      <a:pt x="189" y="5"/>
                    </a:lnTo>
                    <a:lnTo>
                      <a:pt x="195" y="6"/>
                    </a:lnTo>
                    <a:lnTo>
                      <a:pt x="217" y="12"/>
                    </a:lnTo>
                    <a:lnTo>
                      <a:pt x="238" y="18"/>
                    </a:lnTo>
                    <a:lnTo>
                      <a:pt x="260" y="24"/>
                    </a:lnTo>
                    <a:lnTo>
                      <a:pt x="282" y="28"/>
                    </a:lnTo>
                    <a:lnTo>
                      <a:pt x="302" y="34"/>
                    </a:lnTo>
                    <a:lnTo>
                      <a:pt x="324" y="40"/>
                    </a:lnTo>
                    <a:lnTo>
                      <a:pt x="345" y="46"/>
                    </a:lnTo>
                    <a:lnTo>
                      <a:pt x="367" y="51"/>
                    </a:lnTo>
                    <a:lnTo>
                      <a:pt x="366" y="69"/>
                    </a:lnTo>
                    <a:lnTo>
                      <a:pt x="358" y="81"/>
                    </a:lnTo>
                    <a:lnTo>
                      <a:pt x="345" y="89"/>
                    </a:lnTo>
                    <a:lnTo>
                      <a:pt x="328" y="95"/>
                    </a:lnTo>
                    <a:lnTo>
                      <a:pt x="307" y="98"/>
                    </a:lnTo>
                    <a:lnTo>
                      <a:pt x="285" y="98"/>
                    </a:lnTo>
                    <a:lnTo>
                      <a:pt x="263" y="98"/>
                    </a:lnTo>
                    <a:lnTo>
                      <a:pt x="242" y="95"/>
                    </a:lnTo>
                    <a:lnTo>
                      <a:pt x="240" y="94"/>
                    </a:lnTo>
                    <a:lnTo>
                      <a:pt x="232" y="93"/>
                    </a:lnTo>
                    <a:lnTo>
                      <a:pt x="221" y="89"/>
                    </a:lnTo>
                    <a:lnTo>
                      <a:pt x="204" y="86"/>
                    </a:lnTo>
                    <a:lnTo>
                      <a:pt x="186" y="81"/>
                    </a:lnTo>
                    <a:lnTo>
                      <a:pt x="165" y="77"/>
                    </a:lnTo>
                    <a:lnTo>
                      <a:pt x="143" y="72"/>
                    </a:lnTo>
                    <a:lnTo>
                      <a:pt x="121" y="66"/>
                    </a:lnTo>
                    <a:lnTo>
                      <a:pt x="98" y="62"/>
                    </a:lnTo>
                    <a:lnTo>
                      <a:pt x="76" y="56"/>
                    </a:lnTo>
                    <a:lnTo>
                      <a:pt x="56" y="51"/>
                    </a:lnTo>
                    <a:lnTo>
                      <a:pt x="37" y="48"/>
                    </a:lnTo>
                    <a:lnTo>
                      <a:pt x="22" y="45"/>
                    </a:lnTo>
                    <a:lnTo>
                      <a:pt x="11" y="43"/>
                    </a:lnTo>
                    <a:lnTo>
                      <a:pt x="3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44" name="Freeform 77"/>
              <p:cNvSpPr>
                <a:spLocks/>
              </p:cNvSpPr>
              <p:nvPr/>
            </p:nvSpPr>
            <p:spPr bwMode="auto">
              <a:xfrm>
                <a:off x="5815013" y="4672013"/>
                <a:ext cx="268288" cy="73025"/>
              </a:xfrm>
              <a:custGeom>
                <a:avLst/>
                <a:gdLst>
                  <a:gd name="T0" fmla="*/ 0 w 338"/>
                  <a:gd name="T1" fmla="*/ 43 h 94"/>
                  <a:gd name="T2" fmla="*/ 6 w 338"/>
                  <a:gd name="T3" fmla="*/ 41 h 94"/>
                  <a:gd name="T4" fmla="*/ 13 w 338"/>
                  <a:gd name="T5" fmla="*/ 38 h 94"/>
                  <a:gd name="T6" fmla="*/ 19 w 338"/>
                  <a:gd name="T7" fmla="*/ 36 h 94"/>
                  <a:gd name="T8" fmla="*/ 24 w 338"/>
                  <a:gd name="T9" fmla="*/ 34 h 94"/>
                  <a:gd name="T10" fmla="*/ 30 w 338"/>
                  <a:gd name="T11" fmla="*/ 31 h 94"/>
                  <a:gd name="T12" fmla="*/ 37 w 338"/>
                  <a:gd name="T13" fmla="*/ 29 h 94"/>
                  <a:gd name="T14" fmla="*/ 43 w 338"/>
                  <a:gd name="T15" fmla="*/ 27 h 94"/>
                  <a:gd name="T16" fmla="*/ 50 w 338"/>
                  <a:gd name="T17" fmla="*/ 24 h 94"/>
                  <a:gd name="T18" fmla="*/ 61 w 338"/>
                  <a:gd name="T19" fmla="*/ 21 h 94"/>
                  <a:gd name="T20" fmla="*/ 73 w 338"/>
                  <a:gd name="T21" fmla="*/ 19 h 94"/>
                  <a:gd name="T22" fmla="*/ 83 w 338"/>
                  <a:gd name="T23" fmla="*/ 15 h 94"/>
                  <a:gd name="T24" fmla="*/ 95 w 338"/>
                  <a:gd name="T25" fmla="*/ 12 h 94"/>
                  <a:gd name="T26" fmla="*/ 106 w 338"/>
                  <a:gd name="T27" fmla="*/ 9 h 94"/>
                  <a:gd name="T28" fmla="*/ 118 w 338"/>
                  <a:gd name="T29" fmla="*/ 6 h 94"/>
                  <a:gd name="T30" fmla="*/ 129 w 338"/>
                  <a:gd name="T31" fmla="*/ 4 h 94"/>
                  <a:gd name="T32" fmla="*/ 141 w 338"/>
                  <a:gd name="T33" fmla="*/ 0 h 94"/>
                  <a:gd name="T34" fmla="*/ 147 w 338"/>
                  <a:gd name="T35" fmla="*/ 1 h 94"/>
                  <a:gd name="T36" fmla="*/ 151 w 338"/>
                  <a:gd name="T37" fmla="*/ 2 h 94"/>
                  <a:gd name="T38" fmla="*/ 157 w 338"/>
                  <a:gd name="T39" fmla="*/ 2 h 94"/>
                  <a:gd name="T40" fmla="*/ 162 w 338"/>
                  <a:gd name="T41" fmla="*/ 4 h 94"/>
                  <a:gd name="T42" fmla="*/ 167 w 338"/>
                  <a:gd name="T43" fmla="*/ 5 h 94"/>
                  <a:gd name="T44" fmla="*/ 172 w 338"/>
                  <a:gd name="T45" fmla="*/ 6 h 94"/>
                  <a:gd name="T46" fmla="*/ 178 w 338"/>
                  <a:gd name="T47" fmla="*/ 7 h 94"/>
                  <a:gd name="T48" fmla="*/ 183 w 338"/>
                  <a:gd name="T49" fmla="*/ 8 h 94"/>
                  <a:gd name="T50" fmla="*/ 203 w 338"/>
                  <a:gd name="T51" fmla="*/ 13 h 94"/>
                  <a:gd name="T52" fmla="*/ 221 w 338"/>
                  <a:gd name="T53" fmla="*/ 17 h 94"/>
                  <a:gd name="T54" fmla="*/ 241 w 338"/>
                  <a:gd name="T55" fmla="*/ 22 h 94"/>
                  <a:gd name="T56" fmla="*/ 261 w 338"/>
                  <a:gd name="T57" fmla="*/ 28 h 94"/>
                  <a:gd name="T58" fmla="*/ 279 w 338"/>
                  <a:gd name="T59" fmla="*/ 32 h 94"/>
                  <a:gd name="T60" fmla="*/ 299 w 338"/>
                  <a:gd name="T61" fmla="*/ 37 h 94"/>
                  <a:gd name="T62" fmla="*/ 318 w 338"/>
                  <a:gd name="T63" fmla="*/ 43 h 94"/>
                  <a:gd name="T64" fmla="*/ 338 w 338"/>
                  <a:gd name="T65" fmla="*/ 47 h 94"/>
                  <a:gd name="T66" fmla="*/ 337 w 338"/>
                  <a:gd name="T67" fmla="*/ 65 h 94"/>
                  <a:gd name="T68" fmla="*/ 329 w 338"/>
                  <a:gd name="T69" fmla="*/ 77 h 94"/>
                  <a:gd name="T70" fmla="*/ 316 w 338"/>
                  <a:gd name="T71" fmla="*/ 85 h 94"/>
                  <a:gd name="T72" fmla="*/ 299 w 338"/>
                  <a:gd name="T73" fmla="*/ 91 h 94"/>
                  <a:gd name="T74" fmla="*/ 278 w 338"/>
                  <a:gd name="T75" fmla="*/ 94 h 94"/>
                  <a:gd name="T76" fmla="*/ 256 w 338"/>
                  <a:gd name="T77" fmla="*/ 94 h 94"/>
                  <a:gd name="T78" fmla="*/ 234 w 338"/>
                  <a:gd name="T79" fmla="*/ 94 h 94"/>
                  <a:gd name="T80" fmla="*/ 213 w 338"/>
                  <a:gd name="T81" fmla="*/ 91 h 94"/>
                  <a:gd name="T82" fmla="*/ 211 w 338"/>
                  <a:gd name="T83" fmla="*/ 90 h 94"/>
                  <a:gd name="T84" fmla="*/ 204 w 338"/>
                  <a:gd name="T85" fmla="*/ 89 h 94"/>
                  <a:gd name="T86" fmla="*/ 194 w 338"/>
                  <a:gd name="T87" fmla="*/ 87 h 94"/>
                  <a:gd name="T88" fmla="*/ 180 w 338"/>
                  <a:gd name="T89" fmla="*/ 83 h 94"/>
                  <a:gd name="T90" fmla="*/ 164 w 338"/>
                  <a:gd name="T91" fmla="*/ 79 h 94"/>
                  <a:gd name="T92" fmla="*/ 145 w 338"/>
                  <a:gd name="T93" fmla="*/ 74 h 94"/>
                  <a:gd name="T94" fmla="*/ 126 w 338"/>
                  <a:gd name="T95" fmla="*/ 69 h 94"/>
                  <a:gd name="T96" fmla="*/ 106 w 338"/>
                  <a:gd name="T97" fmla="*/ 65 h 94"/>
                  <a:gd name="T98" fmla="*/ 85 w 338"/>
                  <a:gd name="T99" fmla="*/ 60 h 94"/>
                  <a:gd name="T100" fmla="*/ 67 w 338"/>
                  <a:gd name="T101" fmla="*/ 55 h 94"/>
                  <a:gd name="T102" fmla="*/ 49 w 338"/>
                  <a:gd name="T103" fmla="*/ 52 h 94"/>
                  <a:gd name="T104" fmla="*/ 32 w 338"/>
                  <a:gd name="T105" fmla="*/ 47 h 94"/>
                  <a:gd name="T106" fmla="*/ 19 w 338"/>
                  <a:gd name="T107" fmla="*/ 45 h 94"/>
                  <a:gd name="T108" fmla="*/ 8 w 338"/>
                  <a:gd name="T109" fmla="*/ 43 h 94"/>
                  <a:gd name="T110" fmla="*/ 3 w 338"/>
                  <a:gd name="T111" fmla="*/ 43 h 94"/>
                  <a:gd name="T112" fmla="*/ 0 w 338"/>
                  <a:gd name="T113" fmla="*/ 4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38" h="94">
                    <a:moveTo>
                      <a:pt x="0" y="43"/>
                    </a:moveTo>
                    <a:lnTo>
                      <a:pt x="6" y="41"/>
                    </a:lnTo>
                    <a:lnTo>
                      <a:pt x="13" y="38"/>
                    </a:lnTo>
                    <a:lnTo>
                      <a:pt x="19" y="36"/>
                    </a:lnTo>
                    <a:lnTo>
                      <a:pt x="24" y="34"/>
                    </a:lnTo>
                    <a:lnTo>
                      <a:pt x="30" y="31"/>
                    </a:lnTo>
                    <a:lnTo>
                      <a:pt x="37" y="29"/>
                    </a:lnTo>
                    <a:lnTo>
                      <a:pt x="43" y="27"/>
                    </a:lnTo>
                    <a:lnTo>
                      <a:pt x="50" y="24"/>
                    </a:lnTo>
                    <a:lnTo>
                      <a:pt x="61" y="21"/>
                    </a:lnTo>
                    <a:lnTo>
                      <a:pt x="73" y="19"/>
                    </a:lnTo>
                    <a:lnTo>
                      <a:pt x="83" y="15"/>
                    </a:lnTo>
                    <a:lnTo>
                      <a:pt x="95" y="12"/>
                    </a:lnTo>
                    <a:lnTo>
                      <a:pt x="106" y="9"/>
                    </a:lnTo>
                    <a:lnTo>
                      <a:pt x="118" y="6"/>
                    </a:lnTo>
                    <a:lnTo>
                      <a:pt x="129" y="4"/>
                    </a:lnTo>
                    <a:lnTo>
                      <a:pt x="141" y="0"/>
                    </a:lnTo>
                    <a:lnTo>
                      <a:pt x="147" y="1"/>
                    </a:lnTo>
                    <a:lnTo>
                      <a:pt x="151" y="2"/>
                    </a:lnTo>
                    <a:lnTo>
                      <a:pt x="157" y="2"/>
                    </a:lnTo>
                    <a:lnTo>
                      <a:pt x="162" y="4"/>
                    </a:lnTo>
                    <a:lnTo>
                      <a:pt x="167" y="5"/>
                    </a:lnTo>
                    <a:lnTo>
                      <a:pt x="172" y="6"/>
                    </a:lnTo>
                    <a:lnTo>
                      <a:pt x="178" y="7"/>
                    </a:lnTo>
                    <a:lnTo>
                      <a:pt x="183" y="8"/>
                    </a:lnTo>
                    <a:lnTo>
                      <a:pt x="203" y="13"/>
                    </a:lnTo>
                    <a:lnTo>
                      <a:pt x="221" y="17"/>
                    </a:lnTo>
                    <a:lnTo>
                      <a:pt x="241" y="22"/>
                    </a:lnTo>
                    <a:lnTo>
                      <a:pt x="261" y="28"/>
                    </a:lnTo>
                    <a:lnTo>
                      <a:pt x="279" y="32"/>
                    </a:lnTo>
                    <a:lnTo>
                      <a:pt x="299" y="37"/>
                    </a:lnTo>
                    <a:lnTo>
                      <a:pt x="318" y="43"/>
                    </a:lnTo>
                    <a:lnTo>
                      <a:pt x="338" y="47"/>
                    </a:lnTo>
                    <a:lnTo>
                      <a:pt x="337" y="65"/>
                    </a:lnTo>
                    <a:lnTo>
                      <a:pt x="329" y="77"/>
                    </a:lnTo>
                    <a:lnTo>
                      <a:pt x="316" y="85"/>
                    </a:lnTo>
                    <a:lnTo>
                      <a:pt x="299" y="91"/>
                    </a:lnTo>
                    <a:lnTo>
                      <a:pt x="278" y="94"/>
                    </a:lnTo>
                    <a:lnTo>
                      <a:pt x="256" y="94"/>
                    </a:lnTo>
                    <a:lnTo>
                      <a:pt x="234" y="94"/>
                    </a:lnTo>
                    <a:lnTo>
                      <a:pt x="213" y="91"/>
                    </a:lnTo>
                    <a:lnTo>
                      <a:pt x="211" y="90"/>
                    </a:lnTo>
                    <a:lnTo>
                      <a:pt x="204" y="89"/>
                    </a:lnTo>
                    <a:lnTo>
                      <a:pt x="194" y="87"/>
                    </a:lnTo>
                    <a:lnTo>
                      <a:pt x="180" y="83"/>
                    </a:lnTo>
                    <a:lnTo>
                      <a:pt x="164" y="79"/>
                    </a:lnTo>
                    <a:lnTo>
                      <a:pt x="145" y="74"/>
                    </a:lnTo>
                    <a:lnTo>
                      <a:pt x="126" y="69"/>
                    </a:lnTo>
                    <a:lnTo>
                      <a:pt x="106" y="65"/>
                    </a:lnTo>
                    <a:lnTo>
                      <a:pt x="85" y="60"/>
                    </a:lnTo>
                    <a:lnTo>
                      <a:pt x="67" y="55"/>
                    </a:lnTo>
                    <a:lnTo>
                      <a:pt x="49" y="52"/>
                    </a:lnTo>
                    <a:lnTo>
                      <a:pt x="32" y="47"/>
                    </a:lnTo>
                    <a:lnTo>
                      <a:pt x="19" y="45"/>
                    </a:lnTo>
                    <a:lnTo>
                      <a:pt x="8" y="43"/>
                    </a:lnTo>
                    <a:lnTo>
                      <a:pt x="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45" name="Freeform 78"/>
              <p:cNvSpPr>
                <a:spLocks/>
              </p:cNvSpPr>
              <p:nvPr/>
            </p:nvSpPr>
            <p:spPr bwMode="auto">
              <a:xfrm>
                <a:off x="5837238" y="4675188"/>
                <a:ext cx="246063" cy="69850"/>
              </a:xfrm>
              <a:custGeom>
                <a:avLst/>
                <a:gdLst>
                  <a:gd name="T0" fmla="*/ 0 w 310"/>
                  <a:gd name="T1" fmla="*/ 42 h 89"/>
                  <a:gd name="T2" fmla="*/ 6 w 310"/>
                  <a:gd name="T3" fmla="*/ 40 h 89"/>
                  <a:gd name="T4" fmla="*/ 11 w 310"/>
                  <a:gd name="T5" fmla="*/ 38 h 89"/>
                  <a:gd name="T6" fmla="*/ 16 w 310"/>
                  <a:gd name="T7" fmla="*/ 36 h 89"/>
                  <a:gd name="T8" fmla="*/ 22 w 310"/>
                  <a:gd name="T9" fmla="*/ 33 h 89"/>
                  <a:gd name="T10" fmla="*/ 28 w 310"/>
                  <a:gd name="T11" fmla="*/ 32 h 89"/>
                  <a:gd name="T12" fmla="*/ 32 w 310"/>
                  <a:gd name="T13" fmla="*/ 30 h 89"/>
                  <a:gd name="T14" fmla="*/ 38 w 310"/>
                  <a:gd name="T15" fmla="*/ 27 h 89"/>
                  <a:gd name="T16" fmla="*/ 44 w 310"/>
                  <a:gd name="T17" fmla="*/ 25 h 89"/>
                  <a:gd name="T18" fmla="*/ 54 w 310"/>
                  <a:gd name="T19" fmla="*/ 22 h 89"/>
                  <a:gd name="T20" fmla="*/ 66 w 310"/>
                  <a:gd name="T21" fmla="*/ 18 h 89"/>
                  <a:gd name="T22" fmla="*/ 76 w 310"/>
                  <a:gd name="T23" fmla="*/ 15 h 89"/>
                  <a:gd name="T24" fmla="*/ 86 w 310"/>
                  <a:gd name="T25" fmla="*/ 12 h 89"/>
                  <a:gd name="T26" fmla="*/ 98 w 310"/>
                  <a:gd name="T27" fmla="*/ 9 h 89"/>
                  <a:gd name="T28" fmla="*/ 108 w 310"/>
                  <a:gd name="T29" fmla="*/ 6 h 89"/>
                  <a:gd name="T30" fmla="*/ 119 w 310"/>
                  <a:gd name="T31" fmla="*/ 3 h 89"/>
                  <a:gd name="T32" fmla="*/ 129 w 310"/>
                  <a:gd name="T33" fmla="*/ 0 h 89"/>
                  <a:gd name="T34" fmla="*/ 135 w 310"/>
                  <a:gd name="T35" fmla="*/ 1 h 89"/>
                  <a:gd name="T36" fmla="*/ 140 w 310"/>
                  <a:gd name="T37" fmla="*/ 2 h 89"/>
                  <a:gd name="T38" fmla="*/ 145 w 310"/>
                  <a:gd name="T39" fmla="*/ 3 h 89"/>
                  <a:gd name="T40" fmla="*/ 151 w 310"/>
                  <a:gd name="T41" fmla="*/ 3 h 89"/>
                  <a:gd name="T42" fmla="*/ 155 w 310"/>
                  <a:gd name="T43" fmla="*/ 4 h 89"/>
                  <a:gd name="T44" fmla="*/ 161 w 310"/>
                  <a:gd name="T45" fmla="*/ 6 h 89"/>
                  <a:gd name="T46" fmla="*/ 166 w 310"/>
                  <a:gd name="T47" fmla="*/ 7 h 89"/>
                  <a:gd name="T48" fmla="*/ 172 w 310"/>
                  <a:gd name="T49" fmla="*/ 8 h 89"/>
                  <a:gd name="T50" fmla="*/ 189 w 310"/>
                  <a:gd name="T51" fmla="*/ 12 h 89"/>
                  <a:gd name="T52" fmla="*/ 206 w 310"/>
                  <a:gd name="T53" fmla="*/ 16 h 89"/>
                  <a:gd name="T54" fmla="*/ 223 w 310"/>
                  <a:gd name="T55" fmla="*/ 21 h 89"/>
                  <a:gd name="T56" fmla="*/ 241 w 310"/>
                  <a:gd name="T57" fmla="*/ 25 h 89"/>
                  <a:gd name="T58" fmla="*/ 258 w 310"/>
                  <a:gd name="T59" fmla="*/ 30 h 89"/>
                  <a:gd name="T60" fmla="*/ 275 w 310"/>
                  <a:gd name="T61" fmla="*/ 33 h 89"/>
                  <a:gd name="T62" fmla="*/ 293 w 310"/>
                  <a:gd name="T63" fmla="*/ 38 h 89"/>
                  <a:gd name="T64" fmla="*/ 310 w 310"/>
                  <a:gd name="T65" fmla="*/ 42 h 89"/>
                  <a:gd name="T66" fmla="*/ 309 w 310"/>
                  <a:gd name="T67" fmla="*/ 60 h 89"/>
                  <a:gd name="T68" fmla="*/ 301 w 310"/>
                  <a:gd name="T69" fmla="*/ 72 h 89"/>
                  <a:gd name="T70" fmla="*/ 288 w 310"/>
                  <a:gd name="T71" fmla="*/ 80 h 89"/>
                  <a:gd name="T72" fmla="*/ 271 w 310"/>
                  <a:gd name="T73" fmla="*/ 86 h 89"/>
                  <a:gd name="T74" fmla="*/ 250 w 310"/>
                  <a:gd name="T75" fmla="*/ 89 h 89"/>
                  <a:gd name="T76" fmla="*/ 228 w 310"/>
                  <a:gd name="T77" fmla="*/ 89 h 89"/>
                  <a:gd name="T78" fmla="*/ 206 w 310"/>
                  <a:gd name="T79" fmla="*/ 89 h 89"/>
                  <a:gd name="T80" fmla="*/ 185 w 310"/>
                  <a:gd name="T81" fmla="*/ 86 h 89"/>
                  <a:gd name="T82" fmla="*/ 183 w 310"/>
                  <a:gd name="T83" fmla="*/ 86 h 89"/>
                  <a:gd name="T84" fmla="*/ 177 w 310"/>
                  <a:gd name="T85" fmla="*/ 84 h 89"/>
                  <a:gd name="T86" fmla="*/ 168 w 310"/>
                  <a:gd name="T87" fmla="*/ 82 h 89"/>
                  <a:gd name="T88" fmla="*/ 157 w 310"/>
                  <a:gd name="T89" fmla="*/ 78 h 89"/>
                  <a:gd name="T90" fmla="*/ 142 w 310"/>
                  <a:gd name="T91" fmla="*/ 75 h 89"/>
                  <a:gd name="T92" fmla="*/ 127 w 310"/>
                  <a:gd name="T93" fmla="*/ 71 h 89"/>
                  <a:gd name="T94" fmla="*/ 109 w 310"/>
                  <a:gd name="T95" fmla="*/ 67 h 89"/>
                  <a:gd name="T96" fmla="*/ 92 w 310"/>
                  <a:gd name="T97" fmla="*/ 62 h 89"/>
                  <a:gd name="T98" fmla="*/ 75 w 310"/>
                  <a:gd name="T99" fmla="*/ 57 h 89"/>
                  <a:gd name="T100" fmla="*/ 57 w 310"/>
                  <a:gd name="T101" fmla="*/ 54 h 89"/>
                  <a:gd name="T102" fmla="*/ 41 w 310"/>
                  <a:gd name="T103" fmla="*/ 50 h 89"/>
                  <a:gd name="T104" fmla="*/ 28 w 310"/>
                  <a:gd name="T105" fmla="*/ 47 h 89"/>
                  <a:gd name="T106" fmla="*/ 16 w 310"/>
                  <a:gd name="T107" fmla="*/ 45 h 89"/>
                  <a:gd name="T108" fmla="*/ 7 w 310"/>
                  <a:gd name="T109" fmla="*/ 42 h 89"/>
                  <a:gd name="T110" fmla="*/ 1 w 310"/>
                  <a:gd name="T111" fmla="*/ 42 h 89"/>
                  <a:gd name="T112" fmla="*/ 0 w 310"/>
                  <a:gd name="T113" fmla="*/ 4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10" h="89">
                    <a:moveTo>
                      <a:pt x="0" y="42"/>
                    </a:moveTo>
                    <a:lnTo>
                      <a:pt x="6" y="40"/>
                    </a:lnTo>
                    <a:lnTo>
                      <a:pt x="11" y="38"/>
                    </a:lnTo>
                    <a:lnTo>
                      <a:pt x="16" y="36"/>
                    </a:lnTo>
                    <a:lnTo>
                      <a:pt x="22" y="33"/>
                    </a:lnTo>
                    <a:lnTo>
                      <a:pt x="28" y="32"/>
                    </a:lnTo>
                    <a:lnTo>
                      <a:pt x="32" y="30"/>
                    </a:lnTo>
                    <a:lnTo>
                      <a:pt x="38" y="27"/>
                    </a:lnTo>
                    <a:lnTo>
                      <a:pt x="44" y="25"/>
                    </a:lnTo>
                    <a:lnTo>
                      <a:pt x="54" y="22"/>
                    </a:lnTo>
                    <a:lnTo>
                      <a:pt x="66" y="18"/>
                    </a:lnTo>
                    <a:lnTo>
                      <a:pt x="76" y="15"/>
                    </a:lnTo>
                    <a:lnTo>
                      <a:pt x="86" y="12"/>
                    </a:lnTo>
                    <a:lnTo>
                      <a:pt x="98" y="9"/>
                    </a:lnTo>
                    <a:lnTo>
                      <a:pt x="108" y="6"/>
                    </a:lnTo>
                    <a:lnTo>
                      <a:pt x="119" y="3"/>
                    </a:lnTo>
                    <a:lnTo>
                      <a:pt x="129" y="0"/>
                    </a:lnTo>
                    <a:lnTo>
                      <a:pt x="135" y="1"/>
                    </a:lnTo>
                    <a:lnTo>
                      <a:pt x="140" y="2"/>
                    </a:lnTo>
                    <a:lnTo>
                      <a:pt x="145" y="3"/>
                    </a:lnTo>
                    <a:lnTo>
                      <a:pt x="151" y="3"/>
                    </a:lnTo>
                    <a:lnTo>
                      <a:pt x="155" y="4"/>
                    </a:lnTo>
                    <a:lnTo>
                      <a:pt x="161" y="6"/>
                    </a:lnTo>
                    <a:lnTo>
                      <a:pt x="166" y="7"/>
                    </a:lnTo>
                    <a:lnTo>
                      <a:pt x="172" y="8"/>
                    </a:lnTo>
                    <a:lnTo>
                      <a:pt x="189" y="12"/>
                    </a:lnTo>
                    <a:lnTo>
                      <a:pt x="206" y="16"/>
                    </a:lnTo>
                    <a:lnTo>
                      <a:pt x="223" y="21"/>
                    </a:lnTo>
                    <a:lnTo>
                      <a:pt x="241" y="25"/>
                    </a:lnTo>
                    <a:lnTo>
                      <a:pt x="258" y="30"/>
                    </a:lnTo>
                    <a:lnTo>
                      <a:pt x="275" y="33"/>
                    </a:lnTo>
                    <a:lnTo>
                      <a:pt x="293" y="38"/>
                    </a:lnTo>
                    <a:lnTo>
                      <a:pt x="310" y="42"/>
                    </a:lnTo>
                    <a:lnTo>
                      <a:pt x="309" y="60"/>
                    </a:lnTo>
                    <a:lnTo>
                      <a:pt x="301" y="72"/>
                    </a:lnTo>
                    <a:lnTo>
                      <a:pt x="288" y="80"/>
                    </a:lnTo>
                    <a:lnTo>
                      <a:pt x="271" y="86"/>
                    </a:lnTo>
                    <a:lnTo>
                      <a:pt x="250" y="89"/>
                    </a:lnTo>
                    <a:lnTo>
                      <a:pt x="228" y="89"/>
                    </a:lnTo>
                    <a:lnTo>
                      <a:pt x="206" y="89"/>
                    </a:lnTo>
                    <a:lnTo>
                      <a:pt x="185" y="86"/>
                    </a:lnTo>
                    <a:lnTo>
                      <a:pt x="183" y="86"/>
                    </a:lnTo>
                    <a:lnTo>
                      <a:pt x="177" y="84"/>
                    </a:lnTo>
                    <a:lnTo>
                      <a:pt x="168" y="82"/>
                    </a:lnTo>
                    <a:lnTo>
                      <a:pt x="157" y="78"/>
                    </a:lnTo>
                    <a:lnTo>
                      <a:pt x="142" y="75"/>
                    </a:lnTo>
                    <a:lnTo>
                      <a:pt x="127" y="71"/>
                    </a:lnTo>
                    <a:lnTo>
                      <a:pt x="109" y="67"/>
                    </a:lnTo>
                    <a:lnTo>
                      <a:pt x="92" y="62"/>
                    </a:lnTo>
                    <a:lnTo>
                      <a:pt x="75" y="57"/>
                    </a:lnTo>
                    <a:lnTo>
                      <a:pt x="57" y="54"/>
                    </a:lnTo>
                    <a:lnTo>
                      <a:pt x="41" y="50"/>
                    </a:lnTo>
                    <a:lnTo>
                      <a:pt x="28" y="47"/>
                    </a:lnTo>
                    <a:lnTo>
                      <a:pt x="16" y="45"/>
                    </a:lnTo>
                    <a:lnTo>
                      <a:pt x="7" y="42"/>
                    </a:lnTo>
                    <a:lnTo>
                      <a:pt x="1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46" name="Freeform 79"/>
              <p:cNvSpPr>
                <a:spLocks/>
              </p:cNvSpPr>
              <p:nvPr/>
            </p:nvSpPr>
            <p:spPr bwMode="auto">
              <a:xfrm>
                <a:off x="5859463" y="4678363"/>
                <a:ext cx="223838" cy="66675"/>
              </a:xfrm>
              <a:custGeom>
                <a:avLst/>
                <a:gdLst>
                  <a:gd name="T0" fmla="*/ 0 w 282"/>
                  <a:gd name="T1" fmla="*/ 44 h 85"/>
                  <a:gd name="T2" fmla="*/ 4 w 282"/>
                  <a:gd name="T3" fmla="*/ 42 h 85"/>
                  <a:gd name="T4" fmla="*/ 9 w 282"/>
                  <a:gd name="T5" fmla="*/ 40 h 85"/>
                  <a:gd name="T6" fmla="*/ 15 w 282"/>
                  <a:gd name="T7" fmla="*/ 37 h 85"/>
                  <a:gd name="T8" fmla="*/ 19 w 282"/>
                  <a:gd name="T9" fmla="*/ 35 h 85"/>
                  <a:gd name="T10" fmla="*/ 24 w 282"/>
                  <a:gd name="T11" fmla="*/ 33 h 85"/>
                  <a:gd name="T12" fmla="*/ 29 w 282"/>
                  <a:gd name="T13" fmla="*/ 30 h 85"/>
                  <a:gd name="T14" fmla="*/ 34 w 282"/>
                  <a:gd name="T15" fmla="*/ 28 h 85"/>
                  <a:gd name="T16" fmla="*/ 39 w 282"/>
                  <a:gd name="T17" fmla="*/ 26 h 85"/>
                  <a:gd name="T18" fmla="*/ 49 w 282"/>
                  <a:gd name="T19" fmla="*/ 22 h 85"/>
                  <a:gd name="T20" fmla="*/ 58 w 282"/>
                  <a:gd name="T21" fmla="*/ 20 h 85"/>
                  <a:gd name="T22" fmla="*/ 69 w 282"/>
                  <a:gd name="T23" fmla="*/ 17 h 85"/>
                  <a:gd name="T24" fmla="*/ 79 w 282"/>
                  <a:gd name="T25" fmla="*/ 13 h 85"/>
                  <a:gd name="T26" fmla="*/ 88 w 282"/>
                  <a:gd name="T27" fmla="*/ 11 h 85"/>
                  <a:gd name="T28" fmla="*/ 99 w 282"/>
                  <a:gd name="T29" fmla="*/ 7 h 85"/>
                  <a:gd name="T30" fmla="*/ 108 w 282"/>
                  <a:gd name="T31" fmla="*/ 4 h 85"/>
                  <a:gd name="T32" fmla="*/ 118 w 282"/>
                  <a:gd name="T33" fmla="*/ 0 h 85"/>
                  <a:gd name="T34" fmla="*/ 124 w 282"/>
                  <a:gd name="T35" fmla="*/ 2 h 85"/>
                  <a:gd name="T36" fmla="*/ 129 w 282"/>
                  <a:gd name="T37" fmla="*/ 3 h 85"/>
                  <a:gd name="T38" fmla="*/ 134 w 282"/>
                  <a:gd name="T39" fmla="*/ 4 h 85"/>
                  <a:gd name="T40" fmla="*/ 140 w 282"/>
                  <a:gd name="T41" fmla="*/ 5 h 85"/>
                  <a:gd name="T42" fmla="*/ 145 w 282"/>
                  <a:gd name="T43" fmla="*/ 6 h 85"/>
                  <a:gd name="T44" fmla="*/ 151 w 282"/>
                  <a:gd name="T45" fmla="*/ 6 h 85"/>
                  <a:gd name="T46" fmla="*/ 155 w 282"/>
                  <a:gd name="T47" fmla="*/ 7 h 85"/>
                  <a:gd name="T48" fmla="*/ 161 w 282"/>
                  <a:gd name="T49" fmla="*/ 8 h 85"/>
                  <a:gd name="T50" fmla="*/ 176 w 282"/>
                  <a:gd name="T51" fmla="*/ 12 h 85"/>
                  <a:gd name="T52" fmla="*/ 191 w 282"/>
                  <a:gd name="T53" fmla="*/ 17 h 85"/>
                  <a:gd name="T54" fmla="*/ 206 w 282"/>
                  <a:gd name="T55" fmla="*/ 20 h 85"/>
                  <a:gd name="T56" fmla="*/ 222 w 282"/>
                  <a:gd name="T57" fmla="*/ 23 h 85"/>
                  <a:gd name="T58" fmla="*/ 237 w 282"/>
                  <a:gd name="T59" fmla="*/ 27 h 85"/>
                  <a:gd name="T60" fmla="*/ 252 w 282"/>
                  <a:gd name="T61" fmla="*/ 30 h 85"/>
                  <a:gd name="T62" fmla="*/ 267 w 282"/>
                  <a:gd name="T63" fmla="*/ 35 h 85"/>
                  <a:gd name="T64" fmla="*/ 282 w 282"/>
                  <a:gd name="T65" fmla="*/ 38 h 85"/>
                  <a:gd name="T66" fmla="*/ 281 w 282"/>
                  <a:gd name="T67" fmla="*/ 56 h 85"/>
                  <a:gd name="T68" fmla="*/ 273 w 282"/>
                  <a:gd name="T69" fmla="*/ 68 h 85"/>
                  <a:gd name="T70" fmla="*/ 260 w 282"/>
                  <a:gd name="T71" fmla="*/ 76 h 85"/>
                  <a:gd name="T72" fmla="*/ 243 w 282"/>
                  <a:gd name="T73" fmla="*/ 82 h 85"/>
                  <a:gd name="T74" fmla="*/ 222 w 282"/>
                  <a:gd name="T75" fmla="*/ 85 h 85"/>
                  <a:gd name="T76" fmla="*/ 200 w 282"/>
                  <a:gd name="T77" fmla="*/ 85 h 85"/>
                  <a:gd name="T78" fmla="*/ 178 w 282"/>
                  <a:gd name="T79" fmla="*/ 85 h 85"/>
                  <a:gd name="T80" fmla="*/ 157 w 282"/>
                  <a:gd name="T81" fmla="*/ 82 h 85"/>
                  <a:gd name="T82" fmla="*/ 151 w 282"/>
                  <a:gd name="T83" fmla="*/ 80 h 85"/>
                  <a:gd name="T84" fmla="*/ 132 w 282"/>
                  <a:gd name="T85" fmla="*/ 75 h 85"/>
                  <a:gd name="T86" fmla="*/ 107 w 282"/>
                  <a:gd name="T87" fmla="*/ 68 h 85"/>
                  <a:gd name="T88" fmla="*/ 78 w 282"/>
                  <a:gd name="T89" fmla="*/ 61 h 85"/>
                  <a:gd name="T90" fmla="*/ 49 w 282"/>
                  <a:gd name="T91" fmla="*/ 53 h 85"/>
                  <a:gd name="T92" fmla="*/ 24 w 282"/>
                  <a:gd name="T93" fmla="*/ 48 h 85"/>
                  <a:gd name="T94" fmla="*/ 6 w 282"/>
                  <a:gd name="T95" fmla="*/ 44 h 85"/>
                  <a:gd name="T96" fmla="*/ 0 w 282"/>
                  <a:gd name="T97" fmla="*/ 4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2" h="85">
                    <a:moveTo>
                      <a:pt x="0" y="44"/>
                    </a:moveTo>
                    <a:lnTo>
                      <a:pt x="4" y="42"/>
                    </a:lnTo>
                    <a:lnTo>
                      <a:pt x="9" y="40"/>
                    </a:lnTo>
                    <a:lnTo>
                      <a:pt x="15" y="37"/>
                    </a:lnTo>
                    <a:lnTo>
                      <a:pt x="19" y="35"/>
                    </a:lnTo>
                    <a:lnTo>
                      <a:pt x="24" y="33"/>
                    </a:lnTo>
                    <a:lnTo>
                      <a:pt x="29" y="30"/>
                    </a:lnTo>
                    <a:lnTo>
                      <a:pt x="34" y="28"/>
                    </a:lnTo>
                    <a:lnTo>
                      <a:pt x="39" y="26"/>
                    </a:lnTo>
                    <a:lnTo>
                      <a:pt x="49" y="22"/>
                    </a:lnTo>
                    <a:lnTo>
                      <a:pt x="58" y="20"/>
                    </a:lnTo>
                    <a:lnTo>
                      <a:pt x="69" y="17"/>
                    </a:lnTo>
                    <a:lnTo>
                      <a:pt x="79" y="13"/>
                    </a:lnTo>
                    <a:lnTo>
                      <a:pt x="88" y="11"/>
                    </a:lnTo>
                    <a:lnTo>
                      <a:pt x="99" y="7"/>
                    </a:lnTo>
                    <a:lnTo>
                      <a:pt x="108" y="4"/>
                    </a:lnTo>
                    <a:lnTo>
                      <a:pt x="118" y="0"/>
                    </a:lnTo>
                    <a:lnTo>
                      <a:pt x="124" y="2"/>
                    </a:lnTo>
                    <a:lnTo>
                      <a:pt x="129" y="3"/>
                    </a:lnTo>
                    <a:lnTo>
                      <a:pt x="134" y="4"/>
                    </a:lnTo>
                    <a:lnTo>
                      <a:pt x="140" y="5"/>
                    </a:lnTo>
                    <a:lnTo>
                      <a:pt x="145" y="6"/>
                    </a:lnTo>
                    <a:lnTo>
                      <a:pt x="151" y="6"/>
                    </a:lnTo>
                    <a:lnTo>
                      <a:pt x="155" y="7"/>
                    </a:lnTo>
                    <a:lnTo>
                      <a:pt x="161" y="8"/>
                    </a:lnTo>
                    <a:lnTo>
                      <a:pt x="176" y="12"/>
                    </a:lnTo>
                    <a:lnTo>
                      <a:pt x="191" y="17"/>
                    </a:lnTo>
                    <a:lnTo>
                      <a:pt x="206" y="20"/>
                    </a:lnTo>
                    <a:lnTo>
                      <a:pt x="222" y="23"/>
                    </a:lnTo>
                    <a:lnTo>
                      <a:pt x="237" y="27"/>
                    </a:lnTo>
                    <a:lnTo>
                      <a:pt x="252" y="30"/>
                    </a:lnTo>
                    <a:lnTo>
                      <a:pt x="267" y="35"/>
                    </a:lnTo>
                    <a:lnTo>
                      <a:pt x="282" y="38"/>
                    </a:lnTo>
                    <a:lnTo>
                      <a:pt x="281" y="56"/>
                    </a:lnTo>
                    <a:lnTo>
                      <a:pt x="273" y="68"/>
                    </a:lnTo>
                    <a:lnTo>
                      <a:pt x="260" y="76"/>
                    </a:lnTo>
                    <a:lnTo>
                      <a:pt x="243" y="82"/>
                    </a:lnTo>
                    <a:lnTo>
                      <a:pt x="222" y="85"/>
                    </a:lnTo>
                    <a:lnTo>
                      <a:pt x="200" y="85"/>
                    </a:lnTo>
                    <a:lnTo>
                      <a:pt x="178" y="85"/>
                    </a:lnTo>
                    <a:lnTo>
                      <a:pt x="157" y="82"/>
                    </a:lnTo>
                    <a:lnTo>
                      <a:pt x="151" y="80"/>
                    </a:lnTo>
                    <a:lnTo>
                      <a:pt x="132" y="75"/>
                    </a:lnTo>
                    <a:lnTo>
                      <a:pt x="107" y="68"/>
                    </a:lnTo>
                    <a:lnTo>
                      <a:pt x="78" y="61"/>
                    </a:lnTo>
                    <a:lnTo>
                      <a:pt x="49" y="53"/>
                    </a:lnTo>
                    <a:lnTo>
                      <a:pt x="24" y="48"/>
                    </a:lnTo>
                    <a:lnTo>
                      <a:pt x="6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47" name="Freeform 80"/>
              <p:cNvSpPr>
                <a:spLocks/>
              </p:cNvSpPr>
              <p:nvPr/>
            </p:nvSpPr>
            <p:spPr bwMode="auto">
              <a:xfrm>
                <a:off x="5881688" y="4683125"/>
                <a:ext cx="201613" cy="61912"/>
              </a:xfrm>
              <a:custGeom>
                <a:avLst/>
                <a:gdLst>
                  <a:gd name="T0" fmla="*/ 0 w 255"/>
                  <a:gd name="T1" fmla="*/ 43 h 79"/>
                  <a:gd name="T2" fmla="*/ 5 w 255"/>
                  <a:gd name="T3" fmla="*/ 40 h 79"/>
                  <a:gd name="T4" fmla="*/ 9 w 255"/>
                  <a:gd name="T5" fmla="*/ 38 h 79"/>
                  <a:gd name="T6" fmla="*/ 13 w 255"/>
                  <a:gd name="T7" fmla="*/ 36 h 79"/>
                  <a:gd name="T8" fmla="*/ 17 w 255"/>
                  <a:gd name="T9" fmla="*/ 34 h 79"/>
                  <a:gd name="T10" fmla="*/ 22 w 255"/>
                  <a:gd name="T11" fmla="*/ 32 h 79"/>
                  <a:gd name="T12" fmla="*/ 27 w 255"/>
                  <a:gd name="T13" fmla="*/ 30 h 79"/>
                  <a:gd name="T14" fmla="*/ 30 w 255"/>
                  <a:gd name="T15" fmla="*/ 28 h 79"/>
                  <a:gd name="T16" fmla="*/ 35 w 255"/>
                  <a:gd name="T17" fmla="*/ 26 h 79"/>
                  <a:gd name="T18" fmla="*/ 44 w 255"/>
                  <a:gd name="T19" fmla="*/ 22 h 79"/>
                  <a:gd name="T20" fmla="*/ 53 w 255"/>
                  <a:gd name="T21" fmla="*/ 19 h 79"/>
                  <a:gd name="T22" fmla="*/ 62 w 255"/>
                  <a:gd name="T23" fmla="*/ 15 h 79"/>
                  <a:gd name="T24" fmla="*/ 72 w 255"/>
                  <a:gd name="T25" fmla="*/ 13 h 79"/>
                  <a:gd name="T26" fmla="*/ 81 w 255"/>
                  <a:gd name="T27" fmla="*/ 9 h 79"/>
                  <a:gd name="T28" fmla="*/ 90 w 255"/>
                  <a:gd name="T29" fmla="*/ 6 h 79"/>
                  <a:gd name="T30" fmla="*/ 99 w 255"/>
                  <a:gd name="T31" fmla="*/ 4 h 79"/>
                  <a:gd name="T32" fmla="*/ 109 w 255"/>
                  <a:gd name="T33" fmla="*/ 0 h 79"/>
                  <a:gd name="T34" fmla="*/ 114 w 255"/>
                  <a:gd name="T35" fmla="*/ 1 h 79"/>
                  <a:gd name="T36" fmla="*/ 119 w 255"/>
                  <a:gd name="T37" fmla="*/ 1 h 79"/>
                  <a:gd name="T38" fmla="*/ 125 w 255"/>
                  <a:gd name="T39" fmla="*/ 2 h 79"/>
                  <a:gd name="T40" fmla="*/ 130 w 255"/>
                  <a:gd name="T41" fmla="*/ 4 h 79"/>
                  <a:gd name="T42" fmla="*/ 135 w 255"/>
                  <a:gd name="T43" fmla="*/ 5 h 79"/>
                  <a:gd name="T44" fmla="*/ 141 w 255"/>
                  <a:gd name="T45" fmla="*/ 5 h 79"/>
                  <a:gd name="T46" fmla="*/ 145 w 255"/>
                  <a:gd name="T47" fmla="*/ 6 h 79"/>
                  <a:gd name="T48" fmla="*/ 151 w 255"/>
                  <a:gd name="T49" fmla="*/ 7 h 79"/>
                  <a:gd name="T50" fmla="*/ 164 w 255"/>
                  <a:gd name="T51" fmla="*/ 11 h 79"/>
                  <a:gd name="T52" fmla="*/ 178 w 255"/>
                  <a:gd name="T53" fmla="*/ 13 h 79"/>
                  <a:gd name="T54" fmla="*/ 190 w 255"/>
                  <a:gd name="T55" fmla="*/ 16 h 79"/>
                  <a:gd name="T56" fmla="*/ 203 w 255"/>
                  <a:gd name="T57" fmla="*/ 20 h 79"/>
                  <a:gd name="T58" fmla="*/ 216 w 255"/>
                  <a:gd name="T59" fmla="*/ 23 h 79"/>
                  <a:gd name="T60" fmla="*/ 230 w 255"/>
                  <a:gd name="T61" fmla="*/ 27 h 79"/>
                  <a:gd name="T62" fmla="*/ 242 w 255"/>
                  <a:gd name="T63" fmla="*/ 29 h 79"/>
                  <a:gd name="T64" fmla="*/ 255 w 255"/>
                  <a:gd name="T65" fmla="*/ 32 h 79"/>
                  <a:gd name="T66" fmla="*/ 254 w 255"/>
                  <a:gd name="T67" fmla="*/ 50 h 79"/>
                  <a:gd name="T68" fmla="*/ 246 w 255"/>
                  <a:gd name="T69" fmla="*/ 62 h 79"/>
                  <a:gd name="T70" fmla="*/ 233 w 255"/>
                  <a:gd name="T71" fmla="*/ 70 h 79"/>
                  <a:gd name="T72" fmla="*/ 216 w 255"/>
                  <a:gd name="T73" fmla="*/ 76 h 79"/>
                  <a:gd name="T74" fmla="*/ 195 w 255"/>
                  <a:gd name="T75" fmla="*/ 79 h 79"/>
                  <a:gd name="T76" fmla="*/ 173 w 255"/>
                  <a:gd name="T77" fmla="*/ 79 h 79"/>
                  <a:gd name="T78" fmla="*/ 151 w 255"/>
                  <a:gd name="T79" fmla="*/ 79 h 79"/>
                  <a:gd name="T80" fmla="*/ 130 w 255"/>
                  <a:gd name="T81" fmla="*/ 76 h 79"/>
                  <a:gd name="T82" fmla="*/ 125 w 255"/>
                  <a:gd name="T83" fmla="*/ 75 h 79"/>
                  <a:gd name="T84" fmla="*/ 110 w 255"/>
                  <a:gd name="T85" fmla="*/ 70 h 79"/>
                  <a:gd name="T86" fmla="*/ 89 w 255"/>
                  <a:gd name="T87" fmla="*/ 65 h 79"/>
                  <a:gd name="T88" fmla="*/ 65 w 255"/>
                  <a:gd name="T89" fmla="*/ 58 h 79"/>
                  <a:gd name="T90" fmla="*/ 41 w 255"/>
                  <a:gd name="T91" fmla="*/ 51 h 79"/>
                  <a:gd name="T92" fmla="*/ 20 w 255"/>
                  <a:gd name="T93" fmla="*/ 45 h 79"/>
                  <a:gd name="T94" fmla="*/ 5 w 255"/>
                  <a:gd name="T95" fmla="*/ 43 h 79"/>
                  <a:gd name="T96" fmla="*/ 0 w 255"/>
                  <a:gd name="T97" fmla="*/ 4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5" h="79">
                    <a:moveTo>
                      <a:pt x="0" y="43"/>
                    </a:moveTo>
                    <a:lnTo>
                      <a:pt x="5" y="40"/>
                    </a:lnTo>
                    <a:lnTo>
                      <a:pt x="9" y="38"/>
                    </a:lnTo>
                    <a:lnTo>
                      <a:pt x="13" y="36"/>
                    </a:lnTo>
                    <a:lnTo>
                      <a:pt x="17" y="34"/>
                    </a:lnTo>
                    <a:lnTo>
                      <a:pt x="22" y="32"/>
                    </a:lnTo>
                    <a:lnTo>
                      <a:pt x="27" y="30"/>
                    </a:lnTo>
                    <a:lnTo>
                      <a:pt x="30" y="28"/>
                    </a:lnTo>
                    <a:lnTo>
                      <a:pt x="35" y="26"/>
                    </a:lnTo>
                    <a:lnTo>
                      <a:pt x="44" y="22"/>
                    </a:lnTo>
                    <a:lnTo>
                      <a:pt x="53" y="19"/>
                    </a:lnTo>
                    <a:lnTo>
                      <a:pt x="62" y="15"/>
                    </a:lnTo>
                    <a:lnTo>
                      <a:pt x="72" y="13"/>
                    </a:lnTo>
                    <a:lnTo>
                      <a:pt x="81" y="9"/>
                    </a:lnTo>
                    <a:lnTo>
                      <a:pt x="90" y="6"/>
                    </a:lnTo>
                    <a:lnTo>
                      <a:pt x="99" y="4"/>
                    </a:lnTo>
                    <a:lnTo>
                      <a:pt x="109" y="0"/>
                    </a:lnTo>
                    <a:lnTo>
                      <a:pt x="114" y="1"/>
                    </a:lnTo>
                    <a:lnTo>
                      <a:pt x="119" y="1"/>
                    </a:lnTo>
                    <a:lnTo>
                      <a:pt x="125" y="2"/>
                    </a:lnTo>
                    <a:lnTo>
                      <a:pt x="130" y="4"/>
                    </a:lnTo>
                    <a:lnTo>
                      <a:pt x="135" y="5"/>
                    </a:lnTo>
                    <a:lnTo>
                      <a:pt x="141" y="5"/>
                    </a:lnTo>
                    <a:lnTo>
                      <a:pt x="145" y="6"/>
                    </a:lnTo>
                    <a:lnTo>
                      <a:pt x="151" y="7"/>
                    </a:lnTo>
                    <a:lnTo>
                      <a:pt x="164" y="11"/>
                    </a:lnTo>
                    <a:lnTo>
                      <a:pt x="178" y="13"/>
                    </a:lnTo>
                    <a:lnTo>
                      <a:pt x="190" y="16"/>
                    </a:lnTo>
                    <a:lnTo>
                      <a:pt x="203" y="20"/>
                    </a:lnTo>
                    <a:lnTo>
                      <a:pt x="216" y="23"/>
                    </a:lnTo>
                    <a:lnTo>
                      <a:pt x="230" y="27"/>
                    </a:lnTo>
                    <a:lnTo>
                      <a:pt x="242" y="29"/>
                    </a:lnTo>
                    <a:lnTo>
                      <a:pt x="255" y="32"/>
                    </a:lnTo>
                    <a:lnTo>
                      <a:pt x="254" y="50"/>
                    </a:lnTo>
                    <a:lnTo>
                      <a:pt x="246" y="62"/>
                    </a:lnTo>
                    <a:lnTo>
                      <a:pt x="233" y="70"/>
                    </a:lnTo>
                    <a:lnTo>
                      <a:pt x="216" y="76"/>
                    </a:lnTo>
                    <a:lnTo>
                      <a:pt x="195" y="79"/>
                    </a:lnTo>
                    <a:lnTo>
                      <a:pt x="173" y="79"/>
                    </a:lnTo>
                    <a:lnTo>
                      <a:pt x="151" y="79"/>
                    </a:lnTo>
                    <a:lnTo>
                      <a:pt x="130" y="76"/>
                    </a:lnTo>
                    <a:lnTo>
                      <a:pt x="125" y="75"/>
                    </a:lnTo>
                    <a:lnTo>
                      <a:pt x="110" y="70"/>
                    </a:lnTo>
                    <a:lnTo>
                      <a:pt x="89" y="65"/>
                    </a:lnTo>
                    <a:lnTo>
                      <a:pt x="65" y="58"/>
                    </a:lnTo>
                    <a:lnTo>
                      <a:pt x="41" y="51"/>
                    </a:lnTo>
                    <a:lnTo>
                      <a:pt x="20" y="45"/>
                    </a:lnTo>
                    <a:lnTo>
                      <a:pt x="5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48" name="Freeform 81"/>
              <p:cNvSpPr>
                <a:spLocks/>
              </p:cNvSpPr>
              <p:nvPr/>
            </p:nvSpPr>
            <p:spPr bwMode="auto">
              <a:xfrm>
                <a:off x="5902326" y="4686300"/>
                <a:ext cx="180975" cy="58737"/>
              </a:xfrm>
              <a:custGeom>
                <a:avLst/>
                <a:gdLst>
                  <a:gd name="T0" fmla="*/ 0 w 227"/>
                  <a:gd name="T1" fmla="*/ 42 h 74"/>
                  <a:gd name="T2" fmla="*/ 8 w 227"/>
                  <a:gd name="T3" fmla="*/ 38 h 74"/>
                  <a:gd name="T4" fmla="*/ 15 w 227"/>
                  <a:gd name="T5" fmla="*/ 33 h 74"/>
                  <a:gd name="T6" fmla="*/ 22 w 227"/>
                  <a:gd name="T7" fmla="*/ 30 h 74"/>
                  <a:gd name="T8" fmla="*/ 30 w 227"/>
                  <a:gd name="T9" fmla="*/ 25 h 74"/>
                  <a:gd name="T10" fmla="*/ 38 w 227"/>
                  <a:gd name="T11" fmla="*/ 22 h 74"/>
                  <a:gd name="T12" fmla="*/ 47 w 227"/>
                  <a:gd name="T13" fmla="*/ 19 h 74"/>
                  <a:gd name="T14" fmla="*/ 55 w 227"/>
                  <a:gd name="T15" fmla="*/ 16 h 74"/>
                  <a:gd name="T16" fmla="*/ 64 w 227"/>
                  <a:gd name="T17" fmla="*/ 12 h 74"/>
                  <a:gd name="T18" fmla="*/ 72 w 227"/>
                  <a:gd name="T19" fmla="*/ 9 h 74"/>
                  <a:gd name="T20" fmla="*/ 81 w 227"/>
                  <a:gd name="T21" fmla="*/ 6 h 74"/>
                  <a:gd name="T22" fmla="*/ 90 w 227"/>
                  <a:gd name="T23" fmla="*/ 3 h 74"/>
                  <a:gd name="T24" fmla="*/ 98 w 227"/>
                  <a:gd name="T25" fmla="*/ 0 h 74"/>
                  <a:gd name="T26" fmla="*/ 104 w 227"/>
                  <a:gd name="T27" fmla="*/ 1 h 74"/>
                  <a:gd name="T28" fmla="*/ 108 w 227"/>
                  <a:gd name="T29" fmla="*/ 2 h 74"/>
                  <a:gd name="T30" fmla="*/ 114 w 227"/>
                  <a:gd name="T31" fmla="*/ 2 h 74"/>
                  <a:gd name="T32" fmla="*/ 119 w 227"/>
                  <a:gd name="T33" fmla="*/ 3 h 74"/>
                  <a:gd name="T34" fmla="*/ 124 w 227"/>
                  <a:gd name="T35" fmla="*/ 4 h 74"/>
                  <a:gd name="T36" fmla="*/ 129 w 227"/>
                  <a:gd name="T37" fmla="*/ 6 h 74"/>
                  <a:gd name="T38" fmla="*/ 135 w 227"/>
                  <a:gd name="T39" fmla="*/ 7 h 74"/>
                  <a:gd name="T40" fmla="*/ 140 w 227"/>
                  <a:gd name="T41" fmla="*/ 8 h 74"/>
                  <a:gd name="T42" fmla="*/ 151 w 227"/>
                  <a:gd name="T43" fmla="*/ 10 h 74"/>
                  <a:gd name="T44" fmla="*/ 162 w 227"/>
                  <a:gd name="T45" fmla="*/ 12 h 74"/>
                  <a:gd name="T46" fmla="*/ 173 w 227"/>
                  <a:gd name="T47" fmla="*/ 15 h 74"/>
                  <a:gd name="T48" fmla="*/ 184 w 227"/>
                  <a:gd name="T49" fmla="*/ 17 h 74"/>
                  <a:gd name="T50" fmla="*/ 195 w 227"/>
                  <a:gd name="T51" fmla="*/ 19 h 74"/>
                  <a:gd name="T52" fmla="*/ 205 w 227"/>
                  <a:gd name="T53" fmla="*/ 23 h 74"/>
                  <a:gd name="T54" fmla="*/ 217 w 227"/>
                  <a:gd name="T55" fmla="*/ 25 h 74"/>
                  <a:gd name="T56" fmla="*/ 227 w 227"/>
                  <a:gd name="T57" fmla="*/ 27 h 74"/>
                  <a:gd name="T58" fmla="*/ 226 w 227"/>
                  <a:gd name="T59" fmla="*/ 45 h 74"/>
                  <a:gd name="T60" fmla="*/ 218 w 227"/>
                  <a:gd name="T61" fmla="*/ 57 h 74"/>
                  <a:gd name="T62" fmla="*/ 205 w 227"/>
                  <a:gd name="T63" fmla="*/ 65 h 74"/>
                  <a:gd name="T64" fmla="*/ 188 w 227"/>
                  <a:gd name="T65" fmla="*/ 71 h 74"/>
                  <a:gd name="T66" fmla="*/ 167 w 227"/>
                  <a:gd name="T67" fmla="*/ 74 h 74"/>
                  <a:gd name="T68" fmla="*/ 145 w 227"/>
                  <a:gd name="T69" fmla="*/ 74 h 74"/>
                  <a:gd name="T70" fmla="*/ 123 w 227"/>
                  <a:gd name="T71" fmla="*/ 74 h 74"/>
                  <a:gd name="T72" fmla="*/ 102 w 227"/>
                  <a:gd name="T73" fmla="*/ 71 h 74"/>
                  <a:gd name="T74" fmla="*/ 98 w 227"/>
                  <a:gd name="T75" fmla="*/ 70 h 74"/>
                  <a:gd name="T76" fmla="*/ 86 w 227"/>
                  <a:gd name="T77" fmla="*/ 65 h 74"/>
                  <a:gd name="T78" fmla="*/ 69 w 227"/>
                  <a:gd name="T79" fmla="*/ 61 h 74"/>
                  <a:gd name="T80" fmla="*/ 51 w 227"/>
                  <a:gd name="T81" fmla="*/ 55 h 74"/>
                  <a:gd name="T82" fmla="*/ 31 w 227"/>
                  <a:gd name="T83" fmla="*/ 49 h 74"/>
                  <a:gd name="T84" fmla="*/ 15 w 227"/>
                  <a:gd name="T85" fmla="*/ 45 h 74"/>
                  <a:gd name="T86" fmla="*/ 3 w 227"/>
                  <a:gd name="T87" fmla="*/ 42 h 74"/>
                  <a:gd name="T88" fmla="*/ 0 w 227"/>
                  <a:gd name="T89" fmla="*/ 4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7" h="74">
                    <a:moveTo>
                      <a:pt x="0" y="42"/>
                    </a:moveTo>
                    <a:lnTo>
                      <a:pt x="8" y="38"/>
                    </a:lnTo>
                    <a:lnTo>
                      <a:pt x="15" y="33"/>
                    </a:lnTo>
                    <a:lnTo>
                      <a:pt x="22" y="30"/>
                    </a:lnTo>
                    <a:lnTo>
                      <a:pt x="30" y="25"/>
                    </a:lnTo>
                    <a:lnTo>
                      <a:pt x="38" y="22"/>
                    </a:lnTo>
                    <a:lnTo>
                      <a:pt x="47" y="19"/>
                    </a:lnTo>
                    <a:lnTo>
                      <a:pt x="55" y="16"/>
                    </a:lnTo>
                    <a:lnTo>
                      <a:pt x="64" y="12"/>
                    </a:lnTo>
                    <a:lnTo>
                      <a:pt x="72" y="9"/>
                    </a:lnTo>
                    <a:lnTo>
                      <a:pt x="81" y="6"/>
                    </a:lnTo>
                    <a:lnTo>
                      <a:pt x="90" y="3"/>
                    </a:lnTo>
                    <a:lnTo>
                      <a:pt x="98" y="0"/>
                    </a:lnTo>
                    <a:lnTo>
                      <a:pt x="104" y="1"/>
                    </a:lnTo>
                    <a:lnTo>
                      <a:pt x="108" y="2"/>
                    </a:lnTo>
                    <a:lnTo>
                      <a:pt x="114" y="2"/>
                    </a:lnTo>
                    <a:lnTo>
                      <a:pt x="119" y="3"/>
                    </a:lnTo>
                    <a:lnTo>
                      <a:pt x="124" y="4"/>
                    </a:lnTo>
                    <a:lnTo>
                      <a:pt x="129" y="6"/>
                    </a:lnTo>
                    <a:lnTo>
                      <a:pt x="135" y="7"/>
                    </a:lnTo>
                    <a:lnTo>
                      <a:pt x="140" y="8"/>
                    </a:lnTo>
                    <a:lnTo>
                      <a:pt x="151" y="10"/>
                    </a:lnTo>
                    <a:lnTo>
                      <a:pt x="162" y="12"/>
                    </a:lnTo>
                    <a:lnTo>
                      <a:pt x="173" y="15"/>
                    </a:lnTo>
                    <a:lnTo>
                      <a:pt x="184" y="17"/>
                    </a:lnTo>
                    <a:lnTo>
                      <a:pt x="195" y="19"/>
                    </a:lnTo>
                    <a:lnTo>
                      <a:pt x="205" y="23"/>
                    </a:lnTo>
                    <a:lnTo>
                      <a:pt x="217" y="25"/>
                    </a:lnTo>
                    <a:lnTo>
                      <a:pt x="227" y="27"/>
                    </a:lnTo>
                    <a:lnTo>
                      <a:pt x="226" y="45"/>
                    </a:lnTo>
                    <a:lnTo>
                      <a:pt x="218" y="57"/>
                    </a:lnTo>
                    <a:lnTo>
                      <a:pt x="205" y="65"/>
                    </a:lnTo>
                    <a:lnTo>
                      <a:pt x="188" y="71"/>
                    </a:lnTo>
                    <a:lnTo>
                      <a:pt x="167" y="74"/>
                    </a:lnTo>
                    <a:lnTo>
                      <a:pt x="145" y="74"/>
                    </a:lnTo>
                    <a:lnTo>
                      <a:pt x="123" y="74"/>
                    </a:lnTo>
                    <a:lnTo>
                      <a:pt x="102" y="71"/>
                    </a:lnTo>
                    <a:lnTo>
                      <a:pt x="98" y="70"/>
                    </a:lnTo>
                    <a:lnTo>
                      <a:pt x="86" y="65"/>
                    </a:lnTo>
                    <a:lnTo>
                      <a:pt x="69" y="61"/>
                    </a:lnTo>
                    <a:lnTo>
                      <a:pt x="51" y="55"/>
                    </a:lnTo>
                    <a:lnTo>
                      <a:pt x="31" y="49"/>
                    </a:lnTo>
                    <a:lnTo>
                      <a:pt x="15" y="45"/>
                    </a:lnTo>
                    <a:lnTo>
                      <a:pt x="3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49" name="Freeform 82"/>
              <p:cNvSpPr>
                <a:spLocks/>
              </p:cNvSpPr>
              <p:nvPr/>
            </p:nvSpPr>
            <p:spPr bwMode="auto">
              <a:xfrm>
                <a:off x="5924551" y="4691063"/>
                <a:ext cx="158750" cy="53975"/>
              </a:xfrm>
              <a:custGeom>
                <a:avLst/>
                <a:gdLst>
                  <a:gd name="T0" fmla="*/ 0 w 199"/>
                  <a:gd name="T1" fmla="*/ 43 h 70"/>
                  <a:gd name="T2" fmla="*/ 5 w 199"/>
                  <a:gd name="T3" fmla="*/ 38 h 70"/>
                  <a:gd name="T4" fmla="*/ 12 w 199"/>
                  <a:gd name="T5" fmla="*/ 35 h 70"/>
                  <a:gd name="T6" fmla="*/ 19 w 199"/>
                  <a:gd name="T7" fmla="*/ 31 h 70"/>
                  <a:gd name="T8" fmla="*/ 25 w 199"/>
                  <a:gd name="T9" fmla="*/ 27 h 70"/>
                  <a:gd name="T10" fmla="*/ 33 w 199"/>
                  <a:gd name="T11" fmla="*/ 23 h 70"/>
                  <a:gd name="T12" fmla="*/ 40 w 199"/>
                  <a:gd name="T13" fmla="*/ 20 h 70"/>
                  <a:gd name="T14" fmla="*/ 48 w 199"/>
                  <a:gd name="T15" fmla="*/ 17 h 70"/>
                  <a:gd name="T16" fmla="*/ 56 w 199"/>
                  <a:gd name="T17" fmla="*/ 13 h 70"/>
                  <a:gd name="T18" fmla="*/ 64 w 199"/>
                  <a:gd name="T19" fmla="*/ 11 h 70"/>
                  <a:gd name="T20" fmla="*/ 71 w 199"/>
                  <a:gd name="T21" fmla="*/ 7 h 70"/>
                  <a:gd name="T22" fmla="*/ 79 w 199"/>
                  <a:gd name="T23" fmla="*/ 4 h 70"/>
                  <a:gd name="T24" fmla="*/ 86 w 199"/>
                  <a:gd name="T25" fmla="*/ 0 h 70"/>
                  <a:gd name="T26" fmla="*/ 92 w 199"/>
                  <a:gd name="T27" fmla="*/ 2 h 70"/>
                  <a:gd name="T28" fmla="*/ 97 w 199"/>
                  <a:gd name="T29" fmla="*/ 3 h 70"/>
                  <a:gd name="T30" fmla="*/ 102 w 199"/>
                  <a:gd name="T31" fmla="*/ 4 h 70"/>
                  <a:gd name="T32" fmla="*/ 108 w 199"/>
                  <a:gd name="T33" fmla="*/ 4 h 70"/>
                  <a:gd name="T34" fmla="*/ 112 w 199"/>
                  <a:gd name="T35" fmla="*/ 5 h 70"/>
                  <a:gd name="T36" fmla="*/ 118 w 199"/>
                  <a:gd name="T37" fmla="*/ 6 h 70"/>
                  <a:gd name="T38" fmla="*/ 123 w 199"/>
                  <a:gd name="T39" fmla="*/ 7 h 70"/>
                  <a:gd name="T40" fmla="*/ 129 w 199"/>
                  <a:gd name="T41" fmla="*/ 8 h 70"/>
                  <a:gd name="T42" fmla="*/ 138 w 199"/>
                  <a:gd name="T43" fmla="*/ 11 h 70"/>
                  <a:gd name="T44" fmla="*/ 147 w 199"/>
                  <a:gd name="T45" fmla="*/ 12 h 70"/>
                  <a:gd name="T46" fmla="*/ 155 w 199"/>
                  <a:gd name="T47" fmla="*/ 14 h 70"/>
                  <a:gd name="T48" fmla="*/ 164 w 199"/>
                  <a:gd name="T49" fmla="*/ 15 h 70"/>
                  <a:gd name="T50" fmla="*/ 172 w 199"/>
                  <a:gd name="T51" fmla="*/ 18 h 70"/>
                  <a:gd name="T52" fmla="*/ 182 w 199"/>
                  <a:gd name="T53" fmla="*/ 19 h 70"/>
                  <a:gd name="T54" fmla="*/ 190 w 199"/>
                  <a:gd name="T55" fmla="*/ 21 h 70"/>
                  <a:gd name="T56" fmla="*/ 199 w 199"/>
                  <a:gd name="T57" fmla="*/ 23 h 70"/>
                  <a:gd name="T58" fmla="*/ 198 w 199"/>
                  <a:gd name="T59" fmla="*/ 41 h 70"/>
                  <a:gd name="T60" fmla="*/ 190 w 199"/>
                  <a:gd name="T61" fmla="*/ 53 h 70"/>
                  <a:gd name="T62" fmla="*/ 177 w 199"/>
                  <a:gd name="T63" fmla="*/ 61 h 70"/>
                  <a:gd name="T64" fmla="*/ 160 w 199"/>
                  <a:gd name="T65" fmla="*/ 67 h 70"/>
                  <a:gd name="T66" fmla="*/ 139 w 199"/>
                  <a:gd name="T67" fmla="*/ 70 h 70"/>
                  <a:gd name="T68" fmla="*/ 117 w 199"/>
                  <a:gd name="T69" fmla="*/ 70 h 70"/>
                  <a:gd name="T70" fmla="*/ 95 w 199"/>
                  <a:gd name="T71" fmla="*/ 70 h 70"/>
                  <a:gd name="T72" fmla="*/ 74 w 199"/>
                  <a:gd name="T73" fmla="*/ 67 h 70"/>
                  <a:gd name="T74" fmla="*/ 71 w 199"/>
                  <a:gd name="T75" fmla="*/ 66 h 70"/>
                  <a:gd name="T76" fmla="*/ 63 w 199"/>
                  <a:gd name="T77" fmla="*/ 63 h 70"/>
                  <a:gd name="T78" fmla="*/ 50 w 199"/>
                  <a:gd name="T79" fmla="*/ 58 h 70"/>
                  <a:gd name="T80" fmla="*/ 36 w 199"/>
                  <a:gd name="T81" fmla="*/ 53 h 70"/>
                  <a:gd name="T82" fmla="*/ 23 w 199"/>
                  <a:gd name="T83" fmla="*/ 48 h 70"/>
                  <a:gd name="T84" fmla="*/ 10 w 199"/>
                  <a:gd name="T85" fmla="*/ 44 h 70"/>
                  <a:gd name="T86" fmla="*/ 2 w 199"/>
                  <a:gd name="T87" fmla="*/ 42 h 70"/>
                  <a:gd name="T88" fmla="*/ 0 w 199"/>
                  <a:gd name="T89" fmla="*/ 4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9" h="70">
                    <a:moveTo>
                      <a:pt x="0" y="43"/>
                    </a:moveTo>
                    <a:lnTo>
                      <a:pt x="5" y="38"/>
                    </a:lnTo>
                    <a:lnTo>
                      <a:pt x="12" y="35"/>
                    </a:lnTo>
                    <a:lnTo>
                      <a:pt x="19" y="31"/>
                    </a:lnTo>
                    <a:lnTo>
                      <a:pt x="25" y="27"/>
                    </a:lnTo>
                    <a:lnTo>
                      <a:pt x="33" y="23"/>
                    </a:lnTo>
                    <a:lnTo>
                      <a:pt x="40" y="20"/>
                    </a:lnTo>
                    <a:lnTo>
                      <a:pt x="48" y="17"/>
                    </a:lnTo>
                    <a:lnTo>
                      <a:pt x="56" y="13"/>
                    </a:lnTo>
                    <a:lnTo>
                      <a:pt x="64" y="11"/>
                    </a:lnTo>
                    <a:lnTo>
                      <a:pt x="71" y="7"/>
                    </a:lnTo>
                    <a:lnTo>
                      <a:pt x="79" y="4"/>
                    </a:lnTo>
                    <a:lnTo>
                      <a:pt x="86" y="0"/>
                    </a:lnTo>
                    <a:lnTo>
                      <a:pt x="92" y="2"/>
                    </a:lnTo>
                    <a:lnTo>
                      <a:pt x="97" y="3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2" y="5"/>
                    </a:lnTo>
                    <a:lnTo>
                      <a:pt x="118" y="6"/>
                    </a:lnTo>
                    <a:lnTo>
                      <a:pt x="123" y="7"/>
                    </a:lnTo>
                    <a:lnTo>
                      <a:pt x="129" y="8"/>
                    </a:lnTo>
                    <a:lnTo>
                      <a:pt x="138" y="11"/>
                    </a:lnTo>
                    <a:lnTo>
                      <a:pt x="147" y="12"/>
                    </a:lnTo>
                    <a:lnTo>
                      <a:pt x="155" y="14"/>
                    </a:lnTo>
                    <a:lnTo>
                      <a:pt x="164" y="15"/>
                    </a:lnTo>
                    <a:lnTo>
                      <a:pt x="172" y="18"/>
                    </a:lnTo>
                    <a:lnTo>
                      <a:pt x="182" y="19"/>
                    </a:lnTo>
                    <a:lnTo>
                      <a:pt x="190" y="21"/>
                    </a:lnTo>
                    <a:lnTo>
                      <a:pt x="199" y="23"/>
                    </a:lnTo>
                    <a:lnTo>
                      <a:pt x="198" y="41"/>
                    </a:lnTo>
                    <a:lnTo>
                      <a:pt x="190" y="53"/>
                    </a:lnTo>
                    <a:lnTo>
                      <a:pt x="177" y="61"/>
                    </a:lnTo>
                    <a:lnTo>
                      <a:pt x="160" y="67"/>
                    </a:lnTo>
                    <a:lnTo>
                      <a:pt x="139" y="70"/>
                    </a:lnTo>
                    <a:lnTo>
                      <a:pt x="117" y="70"/>
                    </a:lnTo>
                    <a:lnTo>
                      <a:pt x="95" y="70"/>
                    </a:lnTo>
                    <a:lnTo>
                      <a:pt x="74" y="67"/>
                    </a:lnTo>
                    <a:lnTo>
                      <a:pt x="71" y="66"/>
                    </a:lnTo>
                    <a:lnTo>
                      <a:pt x="63" y="63"/>
                    </a:lnTo>
                    <a:lnTo>
                      <a:pt x="50" y="58"/>
                    </a:lnTo>
                    <a:lnTo>
                      <a:pt x="36" y="53"/>
                    </a:lnTo>
                    <a:lnTo>
                      <a:pt x="23" y="48"/>
                    </a:lnTo>
                    <a:lnTo>
                      <a:pt x="10" y="44"/>
                    </a:lnTo>
                    <a:lnTo>
                      <a:pt x="2" y="42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50" name="Freeform 83"/>
              <p:cNvSpPr>
                <a:spLocks/>
              </p:cNvSpPr>
              <p:nvPr/>
            </p:nvSpPr>
            <p:spPr bwMode="auto">
              <a:xfrm>
                <a:off x="5946776" y="4694238"/>
                <a:ext cx="136525" cy="50800"/>
              </a:xfrm>
              <a:custGeom>
                <a:avLst/>
                <a:gdLst>
                  <a:gd name="T0" fmla="*/ 0 w 172"/>
                  <a:gd name="T1" fmla="*/ 44 h 65"/>
                  <a:gd name="T2" fmla="*/ 6 w 172"/>
                  <a:gd name="T3" fmla="*/ 39 h 65"/>
                  <a:gd name="T4" fmla="*/ 11 w 172"/>
                  <a:gd name="T5" fmla="*/ 35 h 65"/>
                  <a:gd name="T6" fmla="*/ 16 w 172"/>
                  <a:gd name="T7" fmla="*/ 31 h 65"/>
                  <a:gd name="T8" fmla="*/ 21 w 172"/>
                  <a:gd name="T9" fmla="*/ 26 h 65"/>
                  <a:gd name="T10" fmla="*/ 28 w 172"/>
                  <a:gd name="T11" fmla="*/ 23 h 65"/>
                  <a:gd name="T12" fmla="*/ 35 w 172"/>
                  <a:gd name="T13" fmla="*/ 21 h 65"/>
                  <a:gd name="T14" fmla="*/ 42 w 172"/>
                  <a:gd name="T15" fmla="*/ 17 h 65"/>
                  <a:gd name="T16" fmla="*/ 49 w 172"/>
                  <a:gd name="T17" fmla="*/ 14 h 65"/>
                  <a:gd name="T18" fmla="*/ 55 w 172"/>
                  <a:gd name="T19" fmla="*/ 10 h 65"/>
                  <a:gd name="T20" fmla="*/ 62 w 172"/>
                  <a:gd name="T21" fmla="*/ 7 h 65"/>
                  <a:gd name="T22" fmla="*/ 69 w 172"/>
                  <a:gd name="T23" fmla="*/ 3 h 65"/>
                  <a:gd name="T24" fmla="*/ 76 w 172"/>
                  <a:gd name="T25" fmla="*/ 0 h 65"/>
                  <a:gd name="T26" fmla="*/ 82 w 172"/>
                  <a:gd name="T27" fmla="*/ 1 h 65"/>
                  <a:gd name="T28" fmla="*/ 88 w 172"/>
                  <a:gd name="T29" fmla="*/ 2 h 65"/>
                  <a:gd name="T30" fmla="*/ 92 w 172"/>
                  <a:gd name="T31" fmla="*/ 3 h 65"/>
                  <a:gd name="T32" fmla="*/ 98 w 172"/>
                  <a:gd name="T33" fmla="*/ 3 h 65"/>
                  <a:gd name="T34" fmla="*/ 103 w 172"/>
                  <a:gd name="T35" fmla="*/ 5 h 65"/>
                  <a:gd name="T36" fmla="*/ 109 w 172"/>
                  <a:gd name="T37" fmla="*/ 6 h 65"/>
                  <a:gd name="T38" fmla="*/ 113 w 172"/>
                  <a:gd name="T39" fmla="*/ 7 h 65"/>
                  <a:gd name="T40" fmla="*/ 119 w 172"/>
                  <a:gd name="T41" fmla="*/ 8 h 65"/>
                  <a:gd name="T42" fmla="*/ 126 w 172"/>
                  <a:gd name="T43" fmla="*/ 9 h 65"/>
                  <a:gd name="T44" fmla="*/ 132 w 172"/>
                  <a:gd name="T45" fmla="*/ 10 h 65"/>
                  <a:gd name="T46" fmla="*/ 138 w 172"/>
                  <a:gd name="T47" fmla="*/ 12 h 65"/>
                  <a:gd name="T48" fmla="*/ 145 w 172"/>
                  <a:gd name="T49" fmla="*/ 13 h 65"/>
                  <a:gd name="T50" fmla="*/ 152 w 172"/>
                  <a:gd name="T51" fmla="*/ 15 h 65"/>
                  <a:gd name="T52" fmla="*/ 159 w 172"/>
                  <a:gd name="T53" fmla="*/ 16 h 65"/>
                  <a:gd name="T54" fmla="*/ 165 w 172"/>
                  <a:gd name="T55" fmla="*/ 17 h 65"/>
                  <a:gd name="T56" fmla="*/ 172 w 172"/>
                  <a:gd name="T57" fmla="*/ 18 h 65"/>
                  <a:gd name="T58" fmla="*/ 171 w 172"/>
                  <a:gd name="T59" fmla="*/ 36 h 65"/>
                  <a:gd name="T60" fmla="*/ 163 w 172"/>
                  <a:gd name="T61" fmla="*/ 48 h 65"/>
                  <a:gd name="T62" fmla="*/ 150 w 172"/>
                  <a:gd name="T63" fmla="*/ 56 h 65"/>
                  <a:gd name="T64" fmla="*/ 133 w 172"/>
                  <a:gd name="T65" fmla="*/ 62 h 65"/>
                  <a:gd name="T66" fmla="*/ 112 w 172"/>
                  <a:gd name="T67" fmla="*/ 65 h 65"/>
                  <a:gd name="T68" fmla="*/ 90 w 172"/>
                  <a:gd name="T69" fmla="*/ 65 h 65"/>
                  <a:gd name="T70" fmla="*/ 68 w 172"/>
                  <a:gd name="T71" fmla="*/ 65 h 65"/>
                  <a:gd name="T72" fmla="*/ 47 w 172"/>
                  <a:gd name="T73" fmla="*/ 62 h 65"/>
                  <a:gd name="T74" fmla="*/ 45 w 172"/>
                  <a:gd name="T75" fmla="*/ 61 h 65"/>
                  <a:gd name="T76" fmla="*/ 39 w 172"/>
                  <a:gd name="T77" fmla="*/ 59 h 65"/>
                  <a:gd name="T78" fmla="*/ 32 w 172"/>
                  <a:gd name="T79" fmla="*/ 54 h 65"/>
                  <a:gd name="T80" fmla="*/ 23 w 172"/>
                  <a:gd name="T81" fmla="*/ 51 h 65"/>
                  <a:gd name="T82" fmla="*/ 14 w 172"/>
                  <a:gd name="T83" fmla="*/ 46 h 65"/>
                  <a:gd name="T84" fmla="*/ 7 w 172"/>
                  <a:gd name="T85" fmla="*/ 44 h 65"/>
                  <a:gd name="T86" fmla="*/ 1 w 172"/>
                  <a:gd name="T87" fmla="*/ 43 h 65"/>
                  <a:gd name="T88" fmla="*/ 0 w 172"/>
                  <a:gd name="T89" fmla="*/ 4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2" h="65">
                    <a:moveTo>
                      <a:pt x="0" y="44"/>
                    </a:moveTo>
                    <a:lnTo>
                      <a:pt x="6" y="39"/>
                    </a:lnTo>
                    <a:lnTo>
                      <a:pt x="11" y="35"/>
                    </a:lnTo>
                    <a:lnTo>
                      <a:pt x="16" y="31"/>
                    </a:lnTo>
                    <a:lnTo>
                      <a:pt x="21" y="26"/>
                    </a:lnTo>
                    <a:lnTo>
                      <a:pt x="28" y="23"/>
                    </a:lnTo>
                    <a:lnTo>
                      <a:pt x="35" y="21"/>
                    </a:lnTo>
                    <a:lnTo>
                      <a:pt x="42" y="17"/>
                    </a:lnTo>
                    <a:lnTo>
                      <a:pt x="49" y="14"/>
                    </a:lnTo>
                    <a:lnTo>
                      <a:pt x="55" y="10"/>
                    </a:lnTo>
                    <a:lnTo>
                      <a:pt x="62" y="7"/>
                    </a:lnTo>
                    <a:lnTo>
                      <a:pt x="69" y="3"/>
                    </a:lnTo>
                    <a:lnTo>
                      <a:pt x="76" y="0"/>
                    </a:lnTo>
                    <a:lnTo>
                      <a:pt x="82" y="1"/>
                    </a:lnTo>
                    <a:lnTo>
                      <a:pt x="88" y="2"/>
                    </a:lnTo>
                    <a:lnTo>
                      <a:pt x="92" y="3"/>
                    </a:lnTo>
                    <a:lnTo>
                      <a:pt x="98" y="3"/>
                    </a:lnTo>
                    <a:lnTo>
                      <a:pt x="103" y="5"/>
                    </a:lnTo>
                    <a:lnTo>
                      <a:pt x="109" y="6"/>
                    </a:lnTo>
                    <a:lnTo>
                      <a:pt x="113" y="7"/>
                    </a:lnTo>
                    <a:lnTo>
                      <a:pt x="119" y="8"/>
                    </a:lnTo>
                    <a:lnTo>
                      <a:pt x="126" y="9"/>
                    </a:lnTo>
                    <a:lnTo>
                      <a:pt x="132" y="10"/>
                    </a:lnTo>
                    <a:lnTo>
                      <a:pt x="138" y="12"/>
                    </a:lnTo>
                    <a:lnTo>
                      <a:pt x="145" y="13"/>
                    </a:lnTo>
                    <a:lnTo>
                      <a:pt x="152" y="15"/>
                    </a:lnTo>
                    <a:lnTo>
                      <a:pt x="159" y="16"/>
                    </a:lnTo>
                    <a:lnTo>
                      <a:pt x="165" y="17"/>
                    </a:lnTo>
                    <a:lnTo>
                      <a:pt x="172" y="18"/>
                    </a:lnTo>
                    <a:lnTo>
                      <a:pt x="171" y="36"/>
                    </a:lnTo>
                    <a:lnTo>
                      <a:pt x="163" y="48"/>
                    </a:lnTo>
                    <a:lnTo>
                      <a:pt x="150" y="56"/>
                    </a:lnTo>
                    <a:lnTo>
                      <a:pt x="133" y="62"/>
                    </a:lnTo>
                    <a:lnTo>
                      <a:pt x="112" y="65"/>
                    </a:lnTo>
                    <a:lnTo>
                      <a:pt x="90" y="65"/>
                    </a:lnTo>
                    <a:lnTo>
                      <a:pt x="68" y="65"/>
                    </a:lnTo>
                    <a:lnTo>
                      <a:pt x="47" y="62"/>
                    </a:lnTo>
                    <a:lnTo>
                      <a:pt x="45" y="61"/>
                    </a:lnTo>
                    <a:lnTo>
                      <a:pt x="39" y="59"/>
                    </a:lnTo>
                    <a:lnTo>
                      <a:pt x="32" y="54"/>
                    </a:lnTo>
                    <a:lnTo>
                      <a:pt x="23" y="51"/>
                    </a:lnTo>
                    <a:lnTo>
                      <a:pt x="14" y="46"/>
                    </a:lnTo>
                    <a:lnTo>
                      <a:pt x="7" y="44"/>
                    </a:lnTo>
                    <a:lnTo>
                      <a:pt x="1" y="43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51" name="Freeform 84"/>
              <p:cNvSpPr>
                <a:spLocks/>
              </p:cNvSpPr>
              <p:nvPr/>
            </p:nvSpPr>
            <p:spPr bwMode="auto">
              <a:xfrm>
                <a:off x="5969001" y="4697413"/>
                <a:ext cx="114300" cy="47625"/>
              </a:xfrm>
              <a:custGeom>
                <a:avLst/>
                <a:gdLst>
                  <a:gd name="T0" fmla="*/ 0 w 144"/>
                  <a:gd name="T1" fmla="*/ 43 h 60"/>
                  <a:gd name="T2" fmla="*/ 16 w 144"/>
                  <a:gd name="T3" fmla="*/ 27 h 60"/>
                  <a:gd name="T4" fmla="*/ 66 w 144"/>
                  <a:gd name="T5" fmla="*/ 0 h 60"/>
                  <a:gd name="T6" fmla="*/ 108 w 144"/>
                  <a:gd name="T7" fmla="*/ 8 h 60"/>
                  <a:gd name="T8" fmla="*/ 144 w 144"/>
                  <a:gd name="T9" fmla="*/ 13 h 60"/>
                  <a:gd name="T10" fmla="*/ 143 w 144"/>
                  <a:gd name="T11" fmla="*/ 31 h 60"/>
                  <a:gd name="T12" fmla="*/ 135 w 144"/>
                  <a:gd name="T13" fmla="*/ 43 h 60"/>
                  <a:gd name="T14" fmla="*/ 122 w 144"/>
                  <a:gd name="T15" fmla="*/ 51 h 60"/>
                  <a:gd name="T16" fmla="*/ 105 w 144"/>
                  <a:gd name="T17" fmla="*/ 57 h 60"/>
                  <a:gd name="T18" fmla="*/ 84 w 144"/>
                  <a:gd name="T19" fmla="*/ 60 h 60"/>
                  <a:gd name="T20" fmla="*/ 62 w 144"/>
                  <a:gd name="T21" fmla="*/ 60 h 60"/>
                  <a:gd name="T22" fmla="*/ 40 w 144"/>
                  <a:gd name="T23" fmla="*/ 60 h 60"/>
                  <a:gd name="T24" fmla="*/ 19 w 144"/>
                  <a:gd name="T25" fmla="*/ 57 h 60"/>
                  <a:gd name="T26" fmla="*/ 16 w 144"/>
                  <a:gd name="T27" fmla="*/ 54 h 60"/>
                  <a:gd name="T28" fmla="*/ 9 w 144"/>
                  <a:gd name="T29" fmla="*/ 48 h 60"/>
                  <a:gd name="T30" fmla="*/ 2 w 144"/>
                  <a:gd name="T31" fmla="*/ 43 h 60"/>
                  <a:gd name="T32" fmla="*/ 0 w 144"/>
                  <a:gd name="T33" fmla="*/ 4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4" h="60">
                    <a:moveTo>
                      <a:pt x="0" y="43"/>
                    </a:moveTo>
                    <a:lnTo>
                      <a:pt x="16" y="27"/>
                    </a:lnTo>
                    <a:lnTo>
                      <a:pt x="66" y="0"/>
                    </a:lnTo>
                    <a:lnTo>
                      <a:pt x="108" y="8"/>
                    </a:lnTo>
                    <a:lnTo>
                      <a:pt x="144" y="13"/>
                    </a:lnTo>
                    <a:lnTo>
                      <a:pt x="143" y="31"/>
                    </a:lnTo>
                    <a:lnTo>
                      <a:pt x="135" y="43"/>
                    </a:lnTo>
                    <a:lnTo>
                      <a:pt x="122" y="51"/>
                    </a:lnTo>
                    <a:lnTo>
                      <a:pt x="105" y="57"/>
                    </a:lnTo>
                    <a:lnTo>
                      <a:pt x="84" y="60"/>
                    </a:lnTo>
                    <a:lnTo>
                      <a:pt x="62" y="60"/>
                    </a:lnTo>
                    <a:lnTo>
                      <a:pt x="40" y="60"/>
                    </a:lnTo>
                    <a:lnTo>
                      <a:pt x="19" y="57"/>
                    </a:lnTo>
                    <a:lnTo>
                      <a:pt x="16" y="54"/>
                    </a:lnTo>
                    <a:lnTo>
                      <a:pt x="9" y="48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52" name="Freeform 85"/>
              <p:cNvSpPr>
                <a:spLocks/>
              </p:cNvSpPr>
              <p:nvPr/>
            </p:nvSpPr>
            <p:spPr bwMode="auto">
              <a:xfrm>
                <a:off x="5522913" y="4597400"/>
                <a:ext cx="217488" cy="82550"/>
              </a:xfrm>
              <a:custGeom>
                <a:avLst/>
                <a:gdLst>
                  <a:gd name="T0" fmla="*/ 274 w 274"/>
                  <a:gd name="T1" fmla="*/ 33 h 104"/>
                  <a:gd name="T2" fmla="*/ 243 w 274"/>
                  <a:gd name="T3" fmla="*/ 98 h 104"/>
                  <a:gd name="T4" fmla="*/ 195 w 274"/>
                  <a:gd name="T5" fmla="*/ 104 h 104"/>
                  <a:gd name="T6" fmla="*/ 21 w 274"/>
                  <a:gd name="T7" fmla="*/ 56 h 104"/>
                  <a:gd name="T8" fmla="*/ 0 w 274"/>
                  <a:gd name="T9" fmla="*/ 44 h 104"/>
                  <a:gd name="T10" fmla="*/ 0 w 274"/>
                  <a:gd name="T11" fmla="*/ 18 h 104"/>
                  <a:gd name="T12" fmla="*/ 13 w 274"/>
                  <a:gd name="T13" fmla="*/ 6 h 104"/>
                  <a:gd name="T14" fmla="*/ 70 w 274"/>
                  <a:gd name="T15" fmla="*/ 0 h 104"/>
                  <a:gd name="T16" fmla="*/ 115 w 274"/>
                  <a:gd name="T17" fmla="*/ 0 h 104"/>
                  <a:gd name="T18" fmla="*/ 122 w 274"/>
                  <a:gd name="T19" fmla="*/ 1 h 104"/>
                  <a:gd name="T20" fmla="*/ 140 w 274"/>
                  <a:gd name="T21" fmla="*/ 4 h 104"/>
                  <a:gd name="T22" fmla="*/ 166 w 274"/>
                  <a:gd name="T23" fmla="*/ 10 h 104"/>
                  <a:gd name="T24" fmla="*/ 195 w 274"/>
                  <a:gd name="T25" fmla="*/ 16 h 104"/>
                  <a:gd name="T26" fmla="*/ 225 w 274"/>
                  <a:gd name="T27" fmla="*/ 22 h 104"/>
                  <a:gd name="T28" fmla="*/ 251 w 274"/>
                  <a:gd name="T29" fmla="*/ 27 h 104"/>
                  <a:gd name="T30" fmla="*/ 268 w 274"/>
                  <a:gd name="T31" fmla="*/ 31 h 104"/>
                  <a:gd name="T32" fmla="*/ 274 w 274"/>
                  <a:gd name="T33" fmla="*/ 3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4" h="104">
                    <a:moveTo>
                      <a:pt x="274" y="33"/>
                    </a:moveTo>
                    <a:lnTo>
                      <a:pt x="243" y="98"/>
                    </a:lnTo>
                    <a:lnTo>
                      <a:pt x="195" y="104"/>
                    </a:lnTo>
                    <a:lnTo>
                      <a:pt x="21" y="56"/>
                    </a:lnTo>
                    <a:lnTo>
                      <a:pt x="0" y="44"/>
                    </a:lnTo>
                    <a:lnTo>
                      <a:pt x="0" y="18"/>
                    </a:lnTo>
                    <a:lnTo>
                      <a:pt x="13" y="6"/>
                    </a:lnTo>
                    <a:lnTo>
                      <a:pt x="70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40" y="4"/>
                    </a:lnTo>
                    <a:lnTo>
                      <a:pt x="166" y="10"/>
                    </a:lnTo>
                    <a:lnTo>
                      <a:pt x="195" y="16"/>
                    </a:lnTo>
                    <a:lnTo>
                      <a:pt x="225" y="22"/>
                    </a:lnTo>
                    <a:lnTo>
                      <a:pt x="251" y="27"/>
                    </a:lnTo>
                    <a:lnTo>
                      <a:pt x="268" y="31"/>
                    </a:lnTo>
                    <a:lnTo>
                      <a:pt x="274" y="3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53" name="Freeform 86"/>
              <p:cNvSpPr>
                <a:spLocks/>
              </p:cNvSpPr>
              <p:nvPr/>
            </p:nvSpPr>
            <p:spPr bwMode="auto">
              <a:xfrm>
                <a:off x="5151438" y="4859338"/>
                <a:ext cx="138113" cy="123825"/>
              </a:xfrm>
              <a:custGeom>
                <a:avLst/>
                <a:gdLst>
                  <a:gd name="T0" fmla="*/ 20 w 172"/>
                  <a:gd name="T1" fmla="*/ 27 h 155"/>
                  <a:gd name="T2" fmla="*/ 16 w 172"/>
                  <a:gd name="T3" fmla="*/ 84 h 155"/>
                  <a:gd name="T4" fmla="*/ 0 w 172"/>
                  <a:gd name="T5" fmla="*/ 155 h 155"/>
                  <a:gd name="T6" fmla="*/ 72 w 172"/>
                  <a:gd name="T7" fmla="*/ 118 h 155"/>
                  <a:gd name="T8" fmla="*/ 169 w 172"/>
                  <a:gd name="T9" fmla="*/ 107 h 155"/>
                  <a:gd name="T10" fmla="*/ 172 w 172"/>
                  <a:gd name="T11" fmla="*/ 0 h 155"/>
                  <a:gd name="T12" fmla="*/ 20 w 172"/>
                  <a:gd name="T13" fmla="*/ 2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2" h="155">
                    <a:moveTo>
                      <a:pt x="20" y="27"/>
                    </a:moveTo>
                    <a:lnTo>
                      <a:pt x="16" y="84"/>
                    </a:lnTo>
                    <a:lnTo>
                      <a:pt x="0" y="155"/>
                    </a:lnTo>
                    <a:lnTo>
                      <a:pt x="72" y="118"/>
                    </a:lnTo>
                    <a:lnTo>
                      <a:pt x="169" y="107"/>
                    </a:lnTo>
                    <a:lnTo>
                      <a:pt x="172" y="0"/>
                    </a:lnTo>
                    <a:lnTo>
                      <a:pt x="20" y="27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54" name="Freeform 87"/>
              <p:cNvSpPr>
                <a:spLocks/>
              </p:cNvSpPr>
              <p:nvPr/>
            </p:nvSpPr>
            <p:spPr bwMode="auto">
              <a:xfrm>
                <a:off x="5294313" y="4800600"/>
                <a:ext cx="174625" cy="136525"/>
              </a:xfrm>
              <a:custGeom>
                <a:avLst/>
                <a:gdLst>
                  <a:gd name="T0" fmla="*/ 10 w 221"/>
                  <a:gd name="T1" fmla="*/ 67 h 172"/>
                  <a:gd name="T2" fmla="*/ 0 w 221"/>
                  <a:gd name="T3" fmla="*/ 172 h 172"/>
                  <a:gd name="T4" fmla="*/ 216 w 221"/>
                  <a:gd name="T5" fmla="*/ 139 h 172"/>
                  <a:gd name="T6" fmla="*/ 221 w 221"/>
                  <a:gd name="T7" fmla="*/ 0 h 172"/>
                  <a:gd name="T8" fmla="*/ 108 w 221"/>
                  <a:gd name="T9" fmla="*/ 41 h 172"/>
                  <a:gd name="T10" fmla="*/ 10 w 221"/>
                  <a:gd name="T11" fmla="*/ 6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1" h="172">
                    <a:moveTo>
                      <a:pt x="10" y="67"/>
                    </a:moveTo>
                    <a:lnTo>
                      <a:pt x="0" y="172"/>
                    </a:lnTo>
                    <a:lnTo>
                      <a:pt x="216" y="139"/>
                    </a:lnTo>
                    <a:lnTo>
                      <a:pt x="221" y="0"/>
                    </a:lnTo>
                    <a:lnTo>
                      <a:pt x="108" y="41"/>
                    </a:lnTo>
                    <a:lnTo>
                      <a:pt x="10" y="67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55" name="Freeform 88"/>
              <p:cNvSpPr>
                <a:spLocks/>
              </p:cNvSpPr>
              <p:nvPr/>
            </p:nvSpPr>
            <p:spPr bwMode="auto">
              <a:xfrm>
                <a:off x="5637213" y="4718050"/>
                <a:ext cx="234950" cy="130175"/>
              </a:xfrm>
              <a:custGeom>
                <a:avLst/>
                <a:gdLst>
                  <a:gd name="T0" fmla="*/ 7 w 298"/>
                  <a:gd name="T1" fmla="*/ 37 h 164"/>
                  <a:gd name="T2" fmla="*/ 0 w 298"/>
                  <a:gd name="T3" fmla="*/ 164 h 164"/>
                  <a:gd name="T4" fmla="*/ 180 w 298"/>
                  <a:gd name="T5" fmla="*/ 107 h 164"/>
                  <a:gd name="T6" fmla="*/ 298 w 298"/>
                  <a:gd name="T7" fmla="*/ 37 h 164"/>
                  <a:gd name="T8" fmla="*/ 148 w 298"/>
                  <a:gd name="T9" fmla="*/ 0 h 164"/>
                  <a:gd name="T10" fmla="*/ 7 w 298"/>
                  <a:gd name="T11" fmla="*/ 37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8" h="164">
                    <a:moveTo>
                      <a:pt x="7" y="37"/>
                    </a:moveTo>
                    <a:lnTo>
                      <a:pt x="0" y="164"/>
                    </a:lnTo>
                    <a:lnTo>
                      <a:pt x="180" y="107"/>
                    </a:lnTo>
                    <a:lnTo>
                      <a:pt x="298" y="37"/>
                    </a:lnTo>
                    <a:lnTo>
                      <a:pt x="148" y="0"/>
                    </a:lnTo>
                    <a:lnTo>
                      <a:pt x="7" y="37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56" name="Freeform 89"/>
              <p:cNvSpPr>
                <a:spLocks/>
              </p:cNvSpPr>
              <p:nvPr/>
            </p:nvSpPr>
            <p:spPr bwMode="auto">
              <a:xfrm>
                <a:off x="5259388" y="4668838"/>
                <a:ext cx="180975" cy="57150"/>
              </a:xfrm>
              <a:custGeom>
                <a:avLst/>
                <a:gdLst>
                  <a:gd name="T0" fmla="*/ 197 w 228"/>
                  <a:gd name="T1" fmla="*/ 0 h 72"/>
                  <a:gd name="T2" fmla="*/ 176 w 228"/>
                  <a:gd name="T3" fmla="*/ 7 h 72"/>
                  <a:gd name="T4" fmla="*/ 158 w 228"/>
                  <a:gd name="T5" fmla="*/ 11 h 72"/>
                  <a:gd name="T6" fmla="*/ 139 w 228"/>
                  <a:gd name="T7" fmla="*/ 14 h 72"/>
                  <a:gd name="T8" fmla="*/ 122 w 228"/>
                  <a:gd name="T9" fmla="*/ 16 h 72"/>
                  <a:gd name="T10" fmla="*/ 103 w 228"/>
                  <a:gd name="T11" fmla="*/ 16 h 72"/>
                  <a:gd name="T12" fmla="*/ 85 w 228"/>
                  <a:gd name="T13" fmla="*/ 16 h 72"/>
                  <a:gd name="T14" fmla="*/ 65 w 228"/>
                  <a:gd name="T15" fmla="*/ 15 h 72"/>
                  <a:gd name="T16" fmla="*/ 43 w 228"/>
                  <a:gd name="T17" fmla="*/ 12 h 72"/>
                  <a:gd name="T18" fmla="*/ 10 w 228"/>
                  <a:gd name="T19" fmla="*/ 41 h 72"/>
                  <a:gd name="T20" fmla="*/ 0 w 228"/>
                  <a:gd name="T21" fmla="*/ 65 h 72"/>
                  <a:gd name="T22" fmla="*/ 65 w 228"/>
                  <a:gd name="T23" fmla="*/ 72 h 72"/>
                  <a:gd name="T24" fmla="*/ 90 w 228"/>
                  <a:gd name="T25" fmla="*/ 72 h 72"/>
                  <a:gd name="T26" fmla="*/ 110 w 228"/>
                  <a:gd name="T27" fmla="*/ 70 h 72"/>
                  <a:gd name="T28" fmla="*/ 130 w 228"/>
                  <a:gd name="T29" fmla="*/ 69 h 72"/>
                  <a:gd name="T30" fmla="*/ 148 w 228"/>
                  <a:gd name="T31" fmla="*/ 65 h 72"/>
                  <a:gd name="T32" fmla="*/ 167 w 228"/>
                  <a:gd name="T33" fmla="*/ 61 h 72"/>
                  <a:gd name="T34" fmla="*/ 186 w 228"/>
                  <a:gd name="T35" fmla="*/ 56 h 72"/>
                  <a:gd name="T36" fmla="*/ 206 w 228"/>
                  <a:gd name="T37" fmla="*/ 50 h 72"/>
                  <a:gd name="T38" fmla="*/ 228 w 228"/>
                  <a:gd name="T39" fmla="*/ 44 h 72"/>
                  <a:gd name="T40" fmla="*/ 197 w 228"/>
                  <a:gd name="T4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8" h="72">
                    <a:moveTo>
                      <a:pt x="197" y="0"/>
                    </a:moveTo>
                    <a:lnTo>
                      <a:pt x="176" y="7"/>
                    </a:lnTo>
                    <a:lnTo>
                      <a:pt x="158" y="11"/>
                    </a:lnTo>
                    <a:lnTo>
                      <a:pt x="139" y="14"/>
                    </a:lnTo>
                    <a:lnTo>
                      <a:pt x="122" y="16"/>
                    </a:lnTo>
                    <a:lnTo>
                      <a:pt x="103" y="16"/>
                    </a:lnTo>
                    <a:lnTo>
                      <a:pt x="85" y="16"/>
                    </a:lnTo>
                    <a:lnTo>
                      <a:pt x="65" y="15"/>
                    </a:lnTo>
                    <a:lnTo>
                      <a:pt x="43" y="12"/>
                    </a:lnTo>
                    <a:lnTo>
                      <a:pt x="10" y="41"/>
                    </a:lnTo>
                    <a:lnTo>
                      <a:pt x="0" y="65"/>
                    </a:lnTo>
                    <a:lnTo>
                      <a:pt x="65" y="72"/>
                    </a:lnTo>
                    <a:lnTo>
                      <a:pt x="90" y="72"/>
                    </a:lnTo>
                    <a:lnTo>
                      <a:pt x="110" y="70"/>
                    </a:lnTo>
                    <a:lnTo>
                      <a:pt x="130" y="69"/>
                    </a:lnTo>
                    <a:lnTo>
                      <a:pt x="148" y="65"/>
                    </a:lnTo>
                    <a:lnTo>
                      <a:pt x="167" y="61"/>
                    </a:lnTo>
                    <a:lnTo>
                      <a:pt x="186" y="56"/>
                    </a:lnTo>
                    <a:lnTo>
                      <a:pt x="206" y="50"/>
                    </a:lnTo>
                    <a:lnTo>
                      <a:pt x="228" y="44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57" name="Freeform 90"/>
              <p:cNvSpPr>
                <a:spLocks/>
              </p:cNvSpPr>
              <p:nvPr/>
            </p:nvSpPr>
            <p:spPr bwMode="auto">
              <a:xfrm>
                <a:off x="5292726" y="4686300"/>
                <a:ext cx="84138" cy="22225"/>
              </a:xfrm>
              <a:custGeom>
                <a:avLst/>
                <a:gdLst>
                  <a:gd name="T0" fmla="*/ 15 w 106"/>
                  <a:gd name="T1" fmla="*/ 7 h 28"/>
                  <a:gd name="T2" fmla="*/ 44 w 106"/>
                  <a:gd name="T3" fmla="*/ 7 h 28"/>
                  <a:gd name="T4" fmla="*/ 106 w 106"/>
                  <a:gd name="T5" fmla="*/ 0 h 28"/>
                  <a:gd name="T6" fmla="*/ 106 w 106"/>
                  <a:gd name="T7" fmla="*/ 25 h 28"/>
                  <a:gd name="T8" fmla="*/ 72 w 106"/>
                  <a:gd name="T9" fmla="*/ 28 h 28"/>
                  <a:gd name="T10" fmla="*/ 28 w 106"/>
                  <a:gd name="T11" fmla="*/ 28 h 28"/>
                  <a:gd name="T12" fmla="*/ 0 w 106"/>
                  <a:gd name="T13" fmla="*/ 28 h 28"/>
                  <a:gd name="T14" fmla="*/ 15 w 106"/>
                  <a:gd name="T15" fmla="*/ 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" h="28">
                    <a:moveTo>
                      <a:pt x="15" y="7"/>
                    </a:moveTo>
                    <a:lnTo>
                      <a:pt x="44" y="7"/>
                    </a:lnTo>
                    <a:lnTo>
                      <a:pt x="106" y="0"/>
                    </a:lnTo>
                    <a:lnTo>
                      <a:pt x="106" y="25"/>
                    </a:lnTo>
                    <a:lnTo>
                      <a:pt x="72" y="28"/>
                    </a:lnTo>
                    <a:lnTo>
                      <a:pt x="28" y="28"/>
                    </a:lnTo>
                    <a:lnTo>
                      <a:pt x="0" y="28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58" name="Freeform 91"/>
              <p:cNvSpPr>
                <a:spLocks/>
              </p:cNvSpPr>
              <p:nvPr/>
            </p:nvSpPr>
            <p:spPr bwMode="auto">
              <a:xfrm>
                <a:off x="4981576" y="4760913"/>
                <a:ext cx="188913" cy="152400"/>
              </a:xfrm>
              <a:custGeom>
                <a:avLst/>
                <a:gdLst>
                  <a:gd name="T0" fmla="*/ 38 w 239"/>
                  <a:gd name="T1" fmla="*/ 0 h 192"/>
                  <a:gd name="T2" fmla="*/ 136 w 239"/>
                  <a:gd name="T3" fmla="*/ 20 h 192"/>
                  <a:gd name="T4" fmla="*/ 195 w 239"/>
                  <a:gd name="T5" fmla="*/ 54 h 192"/>
                  <a:gd name="T6" fmla="*/ 234 w 239"/>
                  <a:gd name="T7" fmla="*/ 107 h 192"/>
                  <a:gd name="T8" fmla="*/ 239 w 239"/>
                  <a:gd name="T9" fmla="*/ 157 h 192"/>
                  <a:gd name="T10" fmla="*/ 224 w 239"/>
                  <a:gd name="T11" fmla="*/ 192 h 192"/>
                  <a:gd name="T12" fmla="*/ 209 w 239"/>
                  <a:gd name="T13" fmla="*/ 103 h 192"/>
                  <a:gd name="T14" fmla="*/ 165 w 239"/>
                  <a:gd name="T15" fmla="*/ 59 h 192"/>
                  <a:gd name="T16" fmla="*/ 107 w 239"/>
                  <a:gd name="T17" fmla="*/ 24 h 192"/>
                  <a:gd name="T18" fmla="*/ 0 w 239"/>
                  <a:gd name="T19" fmla="*/ 11 h 192"/>
                  <a:gd name="T20" fmla="*/ 38 w 239"/>
                  <a:gd name="T21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9" h="192">
                    <a:moveTo>
                      <a:pt x="38" y="0"/>
                    </a:moveTo>
                    <a:lnTo>
                      <a:pt x="136" y="20"/>
                    </a:lnTo>
                    <a:lnTo>
                      <a:pt x="195" y="54"/>
                    </a:lnTo>
                    <a:lnTo>
                      <a:pt x="234" y="107"/>
                    </a:lnTo>
                    <a:lnTo>
                      <a:pt x="239" y="157"/>
                    </a:lnTo>
                    <a:lnTo>
                      <a:pt x="224" y="192"/>
                    </a:lnTo>
                    <a:lnTo>
                      <a:pt x="209" y="103"/>
                    </a:lnTo>
                    <a:lnTo>
                      <a:pt x="165" y="59"/>
                    </a:lnTo>
                    <a:lnTo>
                      <a:pt x="107" y="24"/>
                    </a:lnTo>
                    <a:lnTo>
                      <a:pt x="0" y="1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59" name="Freeform 92"/>
              <p:cNvSpPr>
                <a:spLocks/>
              </p:cNvSpPr>
              <p:nvPr/>
            </p:nvSpPr>
            <p:spPr bwMode="auto">
              <a:xfrm>
                <a:off x="4822826" y="4702175"/>
                <a:ext cx="184150" cy="228600"/>
              </a:xfrm>
              <a:custGeom>
                <a:avLst/>
                <a:gdLst>
                  <a:gd name="T0" fmla="*/ 0 w 232"/>
                  <a:gd name="T1" fmla="*/ 290 h 290"/>
                  <a:gd name="T2" fmla="*/ 166 w 232"/>
                  <a:gd name="T3" fmla="*/ 26 h 290"/>
                  <a:gd name="T4" fmla="*/ 182 w 232"/>
                  <a:gd name="T5" fmla="*/ 8 h 290"/>
                  <a:gd name="T6" fmla="*/ 199 w 232"/>
                  <a:gd name="T7" fmla="*/ 0 h 290"/>
                  <a:gd name="T8" fmla="*/ 213 w 232"/>
                  <a:gd name="T9" fmla="*/ 0 h 290"/>
                  <a:gd name="T10" fmla="*/ 225 w 232"/>
                  <a:gd name="T11" fmla="*/ 6 h 290"/>
                  <a:gd name="T12" fmla="*/ 230 w 232"/>
                  <a:gd name="T13" fmla="*/ 17 h 290"/>
                  <a:gd name="T14" fmla="*/ 232 w 232"/>
                  <a:gd name="T15" fmla="*/ 32 h 290"/>
                  <a:gd name="T16" fmla="*/ 225 w 232"/>
                  <a:gd name="T17" fmla="*/ 50 h 290"/>
                  <a:gd name="T18" fmla="*/ 208 w 232"/>
                  <a:gd name="T19" fmla="*/ 67 h 290"/>
                  <a:gd name="T20" fmla="*/ 59 w 232"/>
                  <a:gd name="T21" fmla="*/ 275 h 290"/>
                  <a:gd name="T22" fmla="*/ 0 w 232"/>
                  <a:gd name="T23" fmla="*/ 29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2" h="290">
                    <a:moveTo>
                      <a:pt x="0" y="290"/>
                    </a:moveTo>
                    <a:lnTo>
                      <a:pt x="166" y="26"/>
                    </a:lnTo>
                    <a:lnTo>
                      <a:pt x="182" y="8"/>
                    </a:lnTo>
                    <a:lnTo>
                      <a:pt x="199" y="0"/>
                    </a:lnTo>
                    <a:lnTo>
                      <a:pt x="213" y="0"/>
                    </a:lnTo>
                    <a:lnTo>
                      <a:pt x="225" y="6"/>
                    </a:lnTo>
                    <a:lnTo>
                      <a:pt x="230" y="17"/>
                    </a:lnTo>
                    <a:lnTo>
                      <a:pt x="232" y="32"/>
                    </a:lnTo>
                    <a:lnTo>
                      <a:pt x="225" y="50"/>
                    </a:lnTo>
                    <a:lnTo>
                      <a:pt x="208" y="67"/>
                    </a:lnTo>
                    <a:lnTo>
                      <a:pt x="59" y="275"/>
                    </a:lnTo>
                    <a:lnTo>
                      <a:pt x="0" y="29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60" name="Freeform 93"/>
              <p:cNvSpPr>
                <a:spLocks/>
              </p:cNvSpPr>
              <p:nvPr/>
            </p:nvSpPr>
            <p:spPr bwMode="auto">
              <a:xfrm>
                <a:off x="4856163" y="5008563"/>
                <a:ext cx="187325" cy="220662"/>
              </a:xfrm>
              <a:custGeom>
                <a:avLst/>
                <a:gdLst>
                  <a:gd name="T0" fmla="*/ 0 w 237"/>
                  <a:gd name="T1" fmla="*/ 6 h 278"/>
                  <a:gd name="T2" fmla="*/ 37 w 237"/>
                  <a:gd name="T3" fmla="*/ 0 h 278"/>
                  <a:gd name="T4" fmla="*/ 209 w 237"/>
                  <a:gd name="T5" fmla="*/ 188 h 278"/>
                  <a:gd name="T6" fmla="*/ 235 w 237"/>
                  <a:gd name="T7" fmla="*/ 219 h 278"/>
                  <a:gd name="T8" fmla="*/ 237 w 237"/>
                  <a:gd name="T9" fmla="*/ 247 h 278"/>
                  <a:gd name="T10" fmla="*/ 234 w 237"/>
                  <a:gd name="T11" fmla="*/ 264 h 278"/>
                  <a:gd name="T12" fmla="*/ 227 w 237"/>
                  <a:gd name="T13" fmla="*/ 275 h 278"/>
                  <a:gd name="T14" fmla="*/ 219 w 237"/>
                  <a:gd name="T15" fmla="*/ 278 h 278"/>
                  <a:gd name="T16" fmla="*/ 208 w 237"/>
                  <a:gd name="T17" fmla="*/ 275 h 278"/>
                  <a:gd name="T18" fmla="*/ 194 w 237"/>
                  <a:gd name="T19" fmla="*/ 266 h 278"/>
                  <a:gd name="T20" fmla="*/ 179 w 237"/>
                  <a:gd name="T21" fmla="*/ 253 h 278"/>
                  <a:gd name="T22" fmla="*/ 163 w 237"/>
                  <a:gd name="T23" fmla="*/ 236 h 278"/>
                  <a:gd name="T24" fmla="*/ 0 w 237"/>
                  <a:gd name="T25" fmla="*/ 6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7" h="278">
                    <a:moveTo>
                      <a:pt x="0" y="6"/>
                    </a:moveTo>
                    <a:lnTo>
                      <a:pt x="37" y="0"/>
                    </a:lnTo>
                    <a:lnTo>
                      <a:pt x="209" y="188"/>
                    </a:lnTo>
                    <a:lnTo>
                      <a:pt x="235" y="219"/>
                    </a:lnTo>
                    <a:lnTo>
                      <a:pt x="237" y="247"/>
                    </a:lnTo>
                    <a:lnTo>
                      <a:pt x="234" y="264"/>
                    </a:lnTo>
                    <a:lnTo>
                      <a:pt x="227" y="275"/>
                    </a:lnTo>
                    <a:lnTo>
                      <a:pt x="219" y="278"/>
                    </a:lnTo>
                    <a:lnTo>
                      <a:pt x="208" y="275"/>
                    </a:lnTo>
                    <a:lnTo>
                      <a:pt x="194" y="266"/>
                    </a:lnTo>
                    <a:lnTo>
                      <a:pt x="179" y="253"/>
                    </a:lnTo>
                    <a:lnTo>
                      <a:pt x="163" y="23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62" name="Freeform 95"/>
              <p:cNvSpPr>
                <a:spLocks/>
              </p:cNvSpPr>
              <p:nvPr/>
            </p:nvSpPr>
            <p:spPr bwMode="auto">
              <a:xfrm>
                <a:off x="4837113" y="4697413"/>
                <a:ext cx="147638" cy="227012"/>
              </a:xfrm>
              <a:custGeom>
                <a:avLst/>
                <a:gdLst>
                  <a:gd name="T0" fmla="*/ 187 w 187"/>
                  <a:gd name="T1" fmla="*/ 0 h 284"/>
                  <a:gd name="T2" fmla="*/ 152 w 187"/>
                  <a:gd name="T3" fmla="*/ 9 h 284"/>
                  <a:gd name="T4" fmla="*/ 126 w 187"/>
                  <a:gd name="T5" fmla="*/ 43 h 284"/>
                  <a:gd name="T6" fmla="*/ 0 w 187"/>
                  <a:gd name="T7" fmla="*/ 284 h 284"/>
                  <a:gd name="T8" fmla="*/ 35 w 187"/>
                  <a:gd name="T9" fmla="*/ 258 h 284"/>
                  <a:gd name="T10" fmla="*/ 170 w 187"/>
                  <a:gd name="T11" fmla="*/ 43 h 284"/>
                  <a:gd name="T12" fmla="*/ 187 w 187"/>
                  <a:gd name="T13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" h="284">
                    <a:moveTo>
                      <a:pt x="187" y="0"/>
                    </a:moveTo>
                    <a:lnTo>
                      <a:pt x="152" y="9"/>
                    </a:lnTo>
                    <a:lnTo>
                      <a:pt x="126" y="43"/>
                    </a:lnTo>
                    <a:lnTo>
                      <a:pt x="0" y="284"/>
                    </a:lnTo>
                    <a:lnTo>
                      <a:pt x="35" y="258"/>
                    </a:lnTo>
                    <a:lnTo>
                      <a:pt x="170" y="43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  <p:sp>
            <p:nvSpPr>
              <p:cNvPr id="4163" name="Freeform 96"/>
              <p:cNvSpPr>
                <a:spLocks/>
              </p:cNvSpPr>
              <p:nvPr/>
            </p:nvSpPr>
            <p:spPr bwMode="auto">
              <a:xfrm>
                <a:off x="4852988" y="5010150"/>
                <a:ext cx="180975" cy="215900"/>
              </a:xfrm>
              <a:custGeom>
                <a:avLst/>
                <a:gdLst>
                  <a:gd name="T0" fmla="*/ 0 w 227"/>
                  <a:gd name="T1" fmla="*/ 0 h 272"/>
                  <a:gd name="T2" fmla="*/ 136 w 227"/>
                  <a:gd name="T3" fmla="*/ 206 h 272"/>
                  <a:gd name="T4" fmla="*/ 197 w 227"/>
                  <a:gd name="T5" fmla="*/ 267 h 272"/>
                  <a:gd name="T6" fmla="*/ 227 w 227"/>
                  <a:gd name="T7" fmla="*/ 272 h 272"/>
                  <a:gd name="T8" fmla="*/ 188 w 227"/>
                  <a:gd name="T9" fmla="*/ 219 h 272"/>
                  <a:gd name="T10" fmla="*/ 22 w 227"/>
                  <a:gd name="T11" fmla="*/ 0 h 272"/>
                  <a:gd name="T12" fmla="*/ 0 w 227"/>
                  <a:gd name="T13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7" h="272">
                    <a:moveTo>
                      <a:pt x="0" y="0"/>
                    </a:moveTo>
                    <a:lnTo>
                      <a:pt x="136" y="206"/>
                    </a:lnTo>
                    <a:lnTo>
                      <a:pt x="197" y="267"/>
                    </a:lnTo>
                    <a:lnTo>
                      <a:pt x="227" y="272"/>
                    </a:lnTo>
                    <a:lnTo>
                      <a:pt x="188" y="219"/>
                    </a:lnTo>
                    <a:lnTo>
                      <a:pt x="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u="sng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626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2242302" y="771520"/>
            <a:ext cx="6074114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67544" y="260648"/>
            <a:ext cx="21146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itchFamily="34" charset="0"/>
              </a:rPr>
              <a:t>INDEX</a:t>
            </a:r>
            <a:endParaRPr lang="ko-KR" altLang="en-US" sz="4800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Impact" pitchFamily="34" charset="0"/>
            </a:endParaRPr>
          </a:p>
        </p:txBody>
      </p:sp>
      <p:sp>
        <p:nvSpPr>
          <p:cNvPr id="57" name="Freeform 43"/>
          <p:cNvSpPr>
            <a:spLocks/>
          </p:cNvSpPr>
          <p:nvPr/>
        </p:nvSpPr>
        <p:spPr bwMode="auto">
          <a:xfrm>
            <a:off x="8100392" y="495722"/>
            <a:ext cx="864096" cy="551596"/>
          </a:xfrm>
          <a:custGeom>
            <a:avLst/>
            <a:gdLst>
              <a:gd name="T0" fmla="*/ 0 w 823"/>
              <a:gd name="T1" fmla="*/ 209 h 526"/>
              <a:gd name="T2" fmla="*/ 123 w 823"/>
              <a:gd name="T3" fmla="*/ 327 h 526"/>
              <a:gd name="T4" fmla="*/ 119 w 823"/>
              <a:gd name="T5" fmla="*/ 441 h 526"/>
              <a:gd name="T6" fmla="*/ 155 w 823"/>
              <a:gd name="T7" fmla="*/ 421 h 526"/>
              <a:gd name="T8" fmla="*/ 204 w 823"/>
              <a:gd name="T9" fmla="*/ 337 h 526"/>
              <a:gd name="T10" fmla="*/ 369 w 823"/>
              <a:gd name="T11" fmla="*/ 268 h 526"/>
              <a:gd name="T12" fmla="*/ 316 w 823"/>
              <a:gd name="T13" fmla="*/ 526 h 526"/>
              <a:gd name="T14" fmla="*/ 393 w 823"/>
              <a:gd name="T15" fmla="*/ 482 h 526"/>
              <a:gd name="T16" fmla="*/ 494 w 823"/>
              <a:gd name="T17" fmla="*/ 215 h 526"/>
              <a:gd name="T18" fmla="*/ 795 w 823"/>
              <a:gd name="T19" fmla="*/ 81 h 526"/>
              <a:gd name="T20" fmla="*/ 813 w 823"/>
              <a:gd name="T21" fmla="*/ 63 h 526"/>
              <a:gd name="T22" fmla="*/ 822 w 823"/>
              <a:gd name="T23" fmla="*/ 42 h 526"/>
              <a:gd name="T24" fmla="*/ 823 w 823"/>
              <a:gd name="T25" fmla="*/ 27 h 526"/>
              <a:gd name="T26" fmla="*/ 820 w 823"/>
              <a:gd name="T27" fmla="*/ 17 h 526"/>
              <a:gd name="T28" fmla="*/ 792 w 823"/>
              <a:gd name="T29" fmla="*/ 6 h 526"/>
              <a:gd name="T30" fmla="*/ 755 w 823"/>
              <a:gd name="T31" fmla="*/ 0 h 526"/>
              <a:gd name="T32" fmla="*/ 719 w 823"/>
              <a:gd name="T33" fmla="*/ 8 h 526"/>
              <a:gd name="T34" fmla="*/ 458 w 823"/>
              <a:gd name="T35" fmla="*/ 116 h 526"/>
              <a:gd name="T36" fmla="*/ 294 w 823"/>
              <a:gd name="T37" fmla="*/ 66 h 526"/>
              <a:gd name="T38" fmla="*/ 228 w 823"/>
              <a:gd name="T39" fmla="*/ 75 h 526"/>
              <a:gd name="T40" fmla="*/ 347 w 823"/>
              <a:gd name="T41" fmla="*/ 162 h 526"/>
              <a:gd name="T42" fmla="*/ 180 w 823"/>
              <a:gd name="T43" fmla="*/ 232 h 526"/>
              <a:gd name="T44" fmla="*/ 52 w 823"/>
              <a:gd name="T45" fmla="*/ 188 h 526"/>
              <a:gd name="T46" fmla="*/ 0 w 823"/>
              <a:gd name="T47" fmla="*/ 209 h 526"/>
              <a:gd name="T48" fmla="*/ 0 w 823"/>
              <a:gd name="T49" fmla="*/ 209 h 526"/>
              <a:gd name="T50" fmla="*/ 0 w 823"/>
              <a:gd name="T51" fmla="*/ 209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23" h="526">
                <a:moveTo>
                  <a:pt x="0" y="209"/>
                </a:moveTo>
                <a:lnTo>
                  <a:pt x="123" y="327"/>
                </a:lnTo>
                <a:lnTo>
                  <a:pt x="119" y="441"/>
                </a:lnTo>
                <a:lnTo>
                  <a:pt x="155" y="421"/>
                </a:lnTo>
                <a:lnTo>
                  <a:pt x="204" y="337"/>
                </a:lnTo>
                <a:lnTo>
                  <a:pt x="369" y="268"/>
                </a:lnTo>
                <a:lnTo>
                  <a:pt x="316" y="526"/>
                </a:lnTo>
                <a:lnTo>
                  <a:pt x="393" y="482"/>
                </a:lnTo>
                <a:lnTo>
                  <a:pt x="494" y="215"/>
                </a:lnTo>
                <a:lnTo>
                  <a:pt x="795" y="81"/>
                </a:lnTo>
                <a:lnTo>
                  <a:pt x="813" y="63"/>
                </a:lnTo>
                <a:lnTo>
                  <a:pt x="822" y="42"/>
                </a:lnTo>
                <a:lnTo>
                  <a:pt x="823" y="27"/>
                </a:lnTo>
                <a:lnTo>
                  <a:pt x="820" y="17"/>
                </a:lnTo>
                <a:lnTo>
                  <a:pt x="792" y="6"/>
                </a:lnTo>
                <a:lnTo>
                  <a:pt x="755" y="0"/>
                </a:lnTo>
                <a:lnTo>
                  <a:pt x="719" y="8"/>
                </a:lnTo>
                <a:lnTo>
                  <a:pt x="458" y="116"/>
                </a:lnTo>
                <a:lnTo>
                  <a:pt x="294" y="66"/>
                </a:lnTo>
                <a:lnTo>
                  <a:pt x="228" y="75"/>
                </a:lnTo>
                <a:lnTo>
                  <a:pt x="347" y="162"/>
                </a:lnTo>
                <a:lnTo>
                  <a:pt x="180" y="232"/>
                </a:lnTo>
                <a:lnTo>
                  <a:pt x="52" y="188"/>
                </a:lnTo>
                <a:lnTo>
                  <a:pt x="0" y="209"/>
                </a:lnTo>
                <a:lnTo>
                  <a:pt x="0" y="209"/>
                </a:lnTo>
                <a:lnTo>
                  <a:pt x="0" y="209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u="sng"/>
          </a:p>
        </p:txBody>
      </p:sp>
      <p:sp>
        <p:nvSpPr>
          <p:cNvPr id="60" name="TextBox 59"/>
          <p:cNvSpPr txBox="1"/>
          <p:nvPr/>
        </p:nvSpPr>
        <p:spPr>
          <a:xfrm>
            <a:off x="3563888" y="2758729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02  </a:t>
            </a:r>
            <a:r>
              <a:rPr lang="ko-KR" altLang="en-US" sz="36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지부소개</a:t>
            </a:r>
            <a:r>
              <a:rPr lang="en-US" altLang="ko-KR" sz="36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 </a:t>
            </a:r>
            <a:endParaRPr lang="ko-KR" altLang="en-US" sz="3600" dirty="0">
              <a:solidFill>
                <a:srgbClr val="FFFF00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563888" y="3766841"/>
            <a:ext cx="4605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03  </a:t>
            </a:r>
            <a:r>
              <a:rPr lang="ko-KR" altLang="en-US" sz="36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가야만 하는 곳</a:t>
            </a:r>
            <a:r>
              <a:rPr lang="en-US" altLang="ko-KR" sz="36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  </a:t>
            </a:r>
            <a:endParaRPr lang="ko-KR" altLang="en-US" sz="3600" dirty="0">
              <a:solidFill>
                <a:srgbClr val="FFFF00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563888" y="4834767"/>
            <a:ext cx="4633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04  </a:t>
            </a:r>
            <a:r>
              <a:rPr lang="ko-KR" altLang="en-US" sz="36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자주가는 곳 </a:t>
            </a:r>
            <a:endParaRPr lang="ko-KR" altLang="en-US" sz="3600" dirty="0">
              <a:solidFill>
                <a:srgbClr val="FFFF00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563888" y="5783065"/>
            <a:ext cx="3690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05  </a:t>
            </a:r>
            <a:r>
              <a:rPr lang="ko-KR" altLang="en-US" sz="36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사진전</a:t>
            </a:r>
            <a:endParaRPr lang="ko-KR" altLang="en-US" sz="3600" dirty="0">
              <a:solidFill>
                <a:srgbClr val="FFFF00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68" y="1785926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01  </a:t>
            </a:r>
            <a:r>
              <a:rPr lang="ko-KR" altLang="en-US" sz="3600" dirty="0" err="1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음트와라</a:t>
            </a:r>
            <a:r>
              <a:rPr lang="ko-KR" altLang="en-US" sz="36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 지역정보</a:t>
            </a:r>
            <a:endParaRPr lang="ko-KR" altLang="en-US" sz="3600" dirty="0">
              <a:solidFill>
                <a:srgbClr val="FFFF00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416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>
            <a:stCxn id="28" idx="3"/>
          </p:cNvCxnSpPr>
          <p:nvPr/>
        </p:nvCxnSpPr>
        <p:spPr>
          <a:xfrm>
            <a:off x="3285944" y="532369"/>
            <a:ext cx="4886458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8"/>
          <p:cNvSpPr>
            <a:spLocks/>
          </p:cNvSpPr>
          <p:nvPr/>
        </p:nvSpPr>
        <p:spPr bwMode="auto">
          <a:xfrm rot="18900000" flipH="1">
            <a:off x="8340227" y="294855"/>
            <a:ext cx="492529" cy="475029"/>
          </a:xfrm>
          <a:custGeom>
            <a:avLst/>
            <a:gdLst>
              <a:gd name="T0" fmla="*/ 0 w 1470"/>
              <a:gd name="T1" fmla="*/ 528 h 1148"/>
              <a:gd name="T2" fmla="*/ 296 w 1470"/>
              <a:gd name="T3" fmla="*/ 401 h 1148"/>
              <a:gd name="T4" fmla="*/ 574 w 1470"/>
              <a:gd name="T5" fmla="*/ 178 h 1148"/>
              <a:gd name="T6" fmla="*/ 558 w 1470"/>
              <a:gd name="T7" fmla="*/ 78 h 1148"/>
              <a:gd name="T8" fmla="*/ 646 w 1470"/>
              <a:gd name="T9" fmla="*/ 21 h 1148"/>
              <a:gd name="T10" fmla="*/ 664 w 1470"/>
              <a:gd name="T11" fmla="*/ 10 h 1148"/>
              <a:gd name="T12" fmla="*/ 699 w 1470"/>
              <a:gd name="T13" fmla="*/ 7 h 1148"/>
              <a:gd name="T14" fmla="*/ 717 w 1470"/>
              <a:gd name="T15" fmla="*/ 23 h 1148"/>
              <a:gd name="T16" fmla="*/ 746 w 1470"/>
              <a:gd name="T17" fmla="*/ 66 h 1148"/>
              <a:gd name="T18" fmla="*/ 765 w 1470"/>
              <a:gd name="T19" fmla="*/ 58 h 1148"/>
              <a:gd name="T20" fmla="*/ 815 w 1470"/>
              <a:gd name="T21" fmla="*/ 39 h 1148"/>
              <a:gd name="T22" fmla="*/ 886 w 1470"/>
              <a:gd name="T23" fmla="*/ 48 h 1148"/>
              <a:gd name="T24" fmla="*/ 890 w 1470"/>
              <a:gd name="T25" fmla="*/ 90 h 1148"/>
              <a:gd name="T26" fmla="*/ 864 w 1470"/>
              <a:gd name="T27" fmla="*/ 114 h 1148"/>
              <a:gd name="T28" fmla="*/ 1001 w 1470"/>
              <a:gd name="T29" fmla="*/ 144 h 1148"/>
              <a:gd name="T30" fmla="*/ 1069 w 1470"/>
              <a:gd name="T31" fmla="*/ 107 h 1148"/>
              <a:gd name="T32" fmla="*/ 1168 w 1470"/>
              <a:gd name="T33" fmla="*/ 63 h 1148"/>
              <a:gd name="T34" fmla="*/ 1276 w 1470"/>
              <a:gd name="T35" fmla="*/ 35 h 1148"/>
              <a:gd name="T36" fmla="*/ 1327 w 1470"/>
              <a:gd name="T37" fmla="*/ 35 h 1148"/>
              <a:gd name="T38" fmla="*/ 1341 w 1470"/>
              <a:gd name="T39" fmla="*/ 42 h 1148"/>
              <a:gd name="T40" fmla="*/ 1387 w 1470"/>
              <a:gd name="T41" fmla="*/ 57 h 1148"/>
              <a:gd name="T42" fmla="*/ 1429 w 1470"/>
              <a:gd name="T43" fmla="*/ 60 h 1148"/>
              <a:gd name="T44" fmla="*/ 1470 w 1470"/>
              <a:gd name="T45" fmla="*/ 99 h 1148"/>
              <a:gd name="T46" fmla="*/ 1423 w 1470"/>
              <a:gd name="T47" fmla="*/ 165 h 1148"/>
              <a:gd name="T48" fmla="*/ 1301 w 1470"/>
              <a:gd name="T49" fmla="*/ 251 h 1148"/>
              <a:gd name="T50" fmla="*/ 1168 w 1470"/>
              <a:gd name="T51" fmla="*/ 327 h 1148"/>
              <a:gd name="T52" fmla="*/ 1077 w 1470"/>
              <a:gd name="T53" fmla="*/ 375 h 1148"/>
              <a:gd name="T54" fmla="*/ 1048 w 1470"/>
              <a:gd name="T55" fmla="*/ 403 h 1148"/>
              <a:gd name="T56" fmla="*/ 1017 w 1470"/>
              <a:gd name="T57" fmla="*/ 453 h 1148"/>
              <a:gd name="T58" fmla="*/ 1014 w 1470"/>
              <a:gd name="T59" fmla="*/ 461 h 1148"/>
              <a:gd name="T60" fmla="*/ 1037 w 1470"/>
              <a:gd name="T61" fmla="*/ 453 h 1148"/>
              <a:gd name="T62" fmla="*/ 1089 w 1470"/>
              <a:gd name="T63" fmla="*/ 463 h 1148"/>
              <a:gd name="T64" fmla="*/ 1102 w 1470"/>
              <a:gd name="T65" fmla="*/ 516 h 1148"/>
              <a:gd name="T66" fmla="*/ 1045 w 1470"/>
              <a:gd name="T67" fmla="*/ 579 h 1148"/>
              <a:gd name="T68" fmla="*/ 969 w 1470"/>
              <a:gd name="T69" fmla="*/ 625 h 1148"/>
              <a:gd name="T70" fmla="*/ 891 w 1470"/>
              <a:gd name="T71" fmla="*/ 662 h 1148"/>
              <a:gd name="T72" fmla="*/ 842 w 1470"/>
              <a:gd name="T73" fmla="*/ 682 h 1148"/>
              <a:gd name="T74" fmla="*/ 778 w 1470"/>
              <a:gd name="T75" fmla="*/ 758 h 1148"/>
              <a:gd name="T76" fmla="*/ 807 w 1470"/>
              <a:gd name="T77" fmla="*/ 746 h 1148"/>
              <a:gd name="T78" fmla="*/ 865 w 1470"/>
              <a:gd name="T79" fmla="*/ 742 h 1148"/>
              <a:gd name="T80" fmla="*/ 899 w 1470"/>
              <a:gd name="T81" fmla="*/ 787 h 1148"/>
              <a:gd name="T82" fmla="*/ 842 w 1470"/>
              <a:gd name="T83" fmla="*/ 854 h 1148"/>
              <a:gd name="T84" fmla="*/ 763 w 1470"/>
              <a:gd name="T85" fmla="*/ 899 h 1148"/>
              <a:gd name="T86" fmla="*/ 700 w 1470"/>
              <a:gd name="T87" fmla="*/ 925 h 1148"/>
              <a:gd name="T88" fmla="*/ 661 w 1470"/>
              <a:gd name="T89" fmla="*/ 937 h 1148"/>
              <a:gd name="T90" fmla="*/ 534 w 1470"/>
              <a:gd name="T91" fmla="*/ 1119 h 1148"/>
              <a:gd name="T92" fmla="*/ 593 w 1470"/>
              <a:gd name="T93" fmla="*/ 840 h 1148"/>
              <a:gd name="T94" fmla="*/ 754 w 1470"/>
              <a:gd name="T95" fmla="*/ 491 h 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70" h="1148">
                <a:moveTo>
                  <a:pt x="223" y="838"/>
                </a:moveTo>
                <a:lnTo>
                  <a:pt x="143" y="881"/>
                </a:lnTo>
                <a:lnTo>
                  <a:pt x="235" y="644"/>
                </a:lnTo>
                <a:lnTo>
                  <a:pt x="0" y="528"/>
                </a:lnTo>
                <a:lnTo>
                  <a:pt x="113" y="470"/>
                </a:lnTo>
                <a:lnTo>
                  <a:pt x="258" y="494"/>
                </a:lnTo>
                <a:lnTo>
                  <a:pt x="255" y="423"/>
                </a:lnTo>
                <a:lnTo>
                  <a:pt x="296" y="401"/>
                </a:lnTo>
                <a:lnTo>
                  <a:pt x="420" y="481"/>
                </a:lnTo>
                <a:lnTo>
                  <a:pt x="763" y="293"/>
                </a:lnTo>
                <a:lnTo>
                  <a:pt x="709" y="191"/>
                </a:lnTo>
                <a:lnTo>
                  <a:pt x="574" y="178"/>
                </a:lnTo>
                <a:lnTo>
                  <a:pt x="645" y="138"/>
                </a:lnTo>
                <a:lnTo>
                  <a:pt x="592" y="104"/>
                </a:lnTo>
                <a:lnTo>
                  <a:pt x="516" y="106"/>
                </a:lnTo>
                <a:lnTo>
                  <a:pt x="558" y="78"/>
                </a:lnTo>
                <a:lnTo>
                  <a:pt x="503" y="33"/>
                </a:lnTo>
                <a:lnTo>
                  <a:pt x="565" y="0"/>
                </a:lnTo>
                <a:lnTo>
                  <a:pt x="643" y="23"/>
                </a:lnTo>
                <a:lnTo>
                  <a:pt x="646" y="21"/>
                </a:lnTo>
                <a:lnTo>
                  <a:pt x="649" y="19"/>
                </a:lnTo>
                <a:lnTo>
                  <a:pt x="653" y="17"/>
                </a:lnTo>
                <a:lnTo>
                  <a:pt x="655" y="15"/>
                </a:lnTo>
                <a:lnTo>
                  <a:pt x="664" y="10"/>
                </a:lnTo>
                <a:lnTo>
                  <a:pt x="673" y="8"/>
                </a:lnTo>
                <a:lnTo>
                  <a:pt x="683" y="6"/>
                </a:lnTo>
                <a:lnTo>
                  <a:pt x="692" y="6"/>
                </a:lnTo>
                <a:lnTo>
                  <a:pt x="699" y="7"/>
                </a:lnTo>
                <a:lnTo>
                  <a:pt x="706" y="8"/>
                </a:lnTo>
                <a:lnTo>
                  <a:pt x="712" y="12"/>
                </a:lnTo>
                <a:lnTo>
                  <a:pt x="715" y="16"/>
                </a:lnTo>
                <a:lnTo>
                  <a:pt x="717" y="23"/>
                </a:lnTo>
                <a:lnTo>
                  <a:pt x="716" y="32"/>
                </a:lnTo>
                <a:lnTo>
                  <a:pt x="712" y="40"/>
                </a:lnTo>
                <a:lnTo>
                  <a:pt x="706" y="48"/>
                </a:lnTo>
                <a:lnTo>
                  <a:pt x="746" y="66"/>
                </a:lnTo>
                <a:lnTo>
                  <a:pt x="747" y="66"/>
                </a:lnTo>
                <a:lnTo>
                  <a:pt x="751" y="63"/>
                </a:lnTo>
                <a:lnTo>
                  <a:pt x="756" y="61"/>
                </a:lnTo>
                <a:lnTo>
                  <a:pt x="765" y="58"/>
                </a:lnTo>
                <a:lnTo>
                  <a:pt x="774" y="54"/>
                </a:lnTo>
                <a:lnTo>
                  <a:pt x="786" y="50"/>
                </a:lnTo>
                <a:lnTo>
                  <a:pt x="800" y="44"/>
                </a:lnTo>
                <a:lnTo>
                  <a:pt x="815" y="39"/>
                </a:lnTo>
                <a:lnTo>
                  <a:pt x="837" y="35"/>
                </a:lnTo>
                <a:lnTo>
                  <a:pt x="857" y="36"/>
                </a:lnTo>
                <a:lnTo>
                  <a:pt x="873" y="40"/>
                </a:lnTo>
                <a:lnTo>
                  <a:pt x="886" y="48"/>
                </a:lnTo>
                <a:lnTo>
                  <a:pt x="894" y="59"/>
                </a:lnTo>
                <a:lnTo>
                  <a:pt x="898" y="69"/>
                </a:lnTo>
                <a:lnTo>
                  <a:pt x="897" y="81"/>
                </a:lnTo>
                <a:lnTo>
                  <a:pt x="890" y="90"/>
                </a:lnTo>
                <a:lnTo>
                  <a:pt x="875" y="104"/>
                </a:lnTo>
                <a:lnTo>
                  <a:pt x="867" y="111"/>
                </a:lnTo>
                <a:lnTo>
                  <a:pt x="864" y="114"/>
                </a:lnTo>
                <a:lnTo>
                  <a:pt x="864" y="114"/>
                </a:lnTo>
                <a:lnTo>
                  <a:pt x="984" y="155"/>
                </a:lnTo>
                <a:lnTo>
                  <a:pt x="986" y="153"/>
                </a:lnTo>
                <a:lnTo>
                  <a:pt x="992" y="150"/>
                </a:lnTo>
                <a:lnTo>
                  <a:pt x="1001" y="144"/>
                </a:lnTo>
                <a:lnTo>
                  <a:pt x="1015" y="136"/>
                </a:lnTo>
                <a:lnTo>
                  <a:pt x="1030" y="128"/>
                </a:lnTo>
                <a:lnTo>
                  <a:pt x="1048" y="118"/>
                </a:lnTo>
                <a:lnTo>
                  <a:pt x="1069" y="107"/>
                </a:lnTo>
                <a:lnTo>
                  <a:pt x="1092" y="96"/>
                </a:lnTo>
                <a:lnTo>
                  <a:pt x="1116" y="85"/>
                </a:lnTo>
                <a:lnTo>
                  <a:pt x="1142" y="74"/>
                </a:lnTo>
                <a:lnTo>
                  <a:pt x="1168" y="63"/>
                </a:lnTo>
                <a:lnTo>
                  <a:pt x="1196" y="54"/>
                </a:lnTo>
                <a:lnTo>
                  <a:pt x="1222" y="46"/>
                </a:lnTo>
                <a:lnTo>
                  <a:pt x="1250" y="39"/>
                </a:lnTo>
                <a:lnTo>
                  <a:pt x="1276" y="35"/>
                </a:lnTo>
                <a:lnTo>
                  <a:pt x="1303" y="32"/>
                </a:lnTo>
                <a:lnTo>
                  <a:pt x="1312" y="32"/>
                </a:lnTo>
                <a:lnTo>
                  <a:pt x="1320" y="33"/>
                </a:lnTo>
                <a:lnTo>
                  <a:pt x="1327" y="35"/>
                </a:lnTo>
                <a:lnTo>
                  <a:pt x="1333" y="37"/>
                </a:lnTo>
                <a:lnTo>
                  <a:pt x="1336" y="38"/>
                </a:lnTo>
                <a:lnTo>
                  <a:pt x="1339" y="40"/>
                </a:lnTo>
                <a:lnTo>
                  <a:pt x="1341" y="42"/>
                </a:lnTo>
                <a:lnTo>
                  <a:pt x="1341" y="42"/>
                </a:lnTo>
                <a:lnTo>
                  <a:pt x="1385" y="57"/>
                </a:lnTo>
                <a:lnTo>
                  <a:pt x="1385" y="57"/>
                </a:lnTo>
                <a:lnTo>
                  <a:pt x="1387" y="57"/>
                </a:lnTo>
                <a:lnTo>
                  <a:pt x="1388" y="58"/>
                </a:lnTo>
                <a:lnTo>
                  <a:pt x="1389" y="58"/>
                </a:lnTo>
                <a:lnTo>
                  <a:pt x="1410" y="57"/>
                </a:lnTo>
                <a:lnTo>
                  <a:pt x="1429" y="60"/>
                </a:lnTo>
                <a:lnTo>
                  <a:pt x="1444" y="67"/>
                </a:lnTo>
                <a:lnTo>
                  <a:pt x="1456" y="76"/>
                </a:lnTo>
                <a:lnTo>
                  <a:pt x="1466" y="87"/>
                </a:lnTo>
                <a:lnTo>
                  <a:pt x="1470" y="99"/>
                </a:lnTo>
                <a:lnTo>
                  <a:pt x="1469" y="112"/>
                </a:lnTo>
                <a:lnTo>
                  <a:pt x="1463" y="123"/>
                </a:lnTo>
                <a:lnTo>
                  <a:pt x="1445" y="144"/>
                </a:lnTo>
                <a:lnTo>
                  <a:pt x="1423" y="165"/>
                </a:lnTo>
                <a:lnTo>
                  <a:pt x="1396" y="186"/>
                </a:lnTo>
                <a:lnTo>
                  <a:pt x="1366" y="208"/>
                </a:lnTo>
                <a:lnTo>
                  <a:pt x="1334" y="229"/>
                </a:lnTo>
                <a:lnTo>
                  <a:pt x="1301" y="251"/>
                </a:lnTo>
                <a:lnTo>
                  <a:pt x="1266" y="272"/>
                </a:lnTo>
                <a:lnTo>
                  <a:pt x="1233" y="292"/>
                </a:lnTo>
                <a:lnTo>
                  <a:pt x="1199" y="310"/>
                </a:lnTo>
                <a:lnTo>
                  <a:pt x="1168" y="327"/>
                </a:lnTo>
                <a:lnTo>
                  <a:pt x="1139" y="342"/>
                </a:lnTo>
                <a:lnTo>
                  <a:pt x="1114" y="356"/>
                </a:lnTo>
                <a:lnTo>
                  <a:pt x="1093" y="367"/>
                </a:lnTo>
                <a:lnTo>
                  <a:pt x="1077" y="375"/>
                </a:lnTo>
                <a:lnTo>
                  <a:pt x="1067" y="379"/>
                </a:lnTo>
                <a:lnTo>
                  <a:pt x="1063" y="382"/>
                </a:lnTo>
                <a:lnTo>
                  <a:pt x="1056" y="391"/>
                </a:lnTo>
                <a:lnTo>
                  <a:pt x="1048" y="403"/>
                </a:lnTo>
                <a:lnTo>
                  <a:pt x="1040" y="416"/>
                </a:lnTo>
                <a:lnTo>
                  <a:pt x="1032" y="430"/>
                </a:lnTo>
                <a:lnTo>
                  <a:pt x="1024" y="443"/>
                </a:lnTo>
                <a:lnTo>
                  <a:pt x="1017" y="453"/>
                </a:lnTo>
                <a:lnTo>
                  <a:pt x="1012" y="461"/>
                </a:lnTo>
                <a:lnTo>
                  <a:pt x="1011" y="463"/>
                </a:lnTo>
                <a:lnTo>
                  <a:pt x="1012" y="462"/>
                </a:lnTo>
                <a:lnTo>
                  <a:pt x="1014" y="461"/>
                </a:lnTo>
                <a:lnTo>
                  <a:pt x="1017" y="459"/>
                </a:lnTo>
                <a:lnTo>
                  <a:pt x="1022" y="456"/>
                </a:lnTo>
                <a:lnTo>
                  <a:pt x="1029" y="455"/>
                </a:lnTo>
                <a:lnTo>
                  <a:pt x="1037" y="453"/>
                </a:lnTo>
                <a:lnTo>
                  <a:pt x="1047" y="453"/>
                </a:lnTo>
                <a:lnTo>
                  <a:pt x="1059" y="453"/>
                </a:lnTo>
                <a:lnTo>
                  <a:pt x="1075" y="456"/>
                </a:lnTo>
                <a:lnTo>
                  <a:pt x="1089" y="463"/>
                </a:lnTo>
                <a:lnTo>
                  <a:pt x="1099" y="473"/>
                </a:lnTo>
                <a:lnTo>
                  <a:pt x="1105" y="485"/>
                </a:lnTo>
                <a:lnTo>
                  <a:pt x="1106" y="499"/>
                </a:lnTo>
                <a:lnTo>
                  <a:pt x="1102" y="516"/>
                </a:lnTo>
                <a:lnTo>
                  <a:pt x="1092" y="534"/>
                </a:lnTo>
                <a:lnTo>
                  <a:pt x="1076" y="553"/>
                </a:lnTo>
                <a:lnTo>
                  <a:pt x="1062" y="566"/>
                </a:lnTo>
                <a:lnTo>
                  <a:pt x="1045" y="579"/>
                </a:lnTo>
                <a:lnTo>
                  <a:pt x="1027" y="591"/>
                </a:lnTo>
                <a:lnTo>
                  <a:pt x="1008" y="603"/>
                </a:lnTo>
                <a:lnTo>
                  <a:pt x="988" y="614"/>
                </a:lnTo>
                <a:lnTo>
                  <a:pt x="969" y="625"/>
                </a:lnTo>
                <a:lnTo>
                  <a:pt x="948" y="635"/>
                </a:lnTo>
                <a:lnTo>
                  <a:pt x="928" y="645"/>
                </a:lnTo>
                <a:lnTo>
                  <a:pt x="910" y="653"/>
                </a:lnTo>
                <a:lnTo>
                  <a:pt x="891" y="662"/>
                </a:lnTo>
                <a:lnTo>
                  <a:pt x="875" y="668"/>
                </a:lnTo>
                <a:lnTo>
                  <a:pt x="861" y="674"/>
                </a:lnTo>
                <a:lnTo>
                  <a:pt x="850" y="679"/>
                </a:lnTo>
                <a:lnTo>
                  <a:pt x="842" y="682"/>
                </a:lnTo>
                <a:lnTo>
                  <a:pt x="836" y="685"/>
                </a:lnTo>
                <a:lnTo>
                  <a:pt x="834" y="686"/>
                </a:lnTo>
                <a:lnTo>
                  <a:pt x="777" y="760"/>
                </a:lnTo>
                <a:lnTo>
                  <a:pt x="778" y="758"/>
                </a:lnTo>
                <a:lnTo>
                  <a:pt x="782" y="756"/>
                </a:lnTo>
                <a:lnTo>
                  <a:pt x="789" y="754"/>
                </a:lnTo>
                <a:lnTo>
                  <a:pt x="797" y="749"/>
                </a:lnTo>
                <a:lnTo>
                  <a:pt x="807" y="746"/>
                </a:lnTo>
                <a:lnTo>
                  <a:pt x="819" y="743"/>
                </a:lnTo>
                <a:lnTo>
                  <a:pt x="833" y="741"/>
                </a:lnTo>
                <a:lnTo>
                  <a:pt x="849" y="740"/>
                </a:lnTo>
                <a:lnTo>
                  <a:pt x="865" y="742"/>
                </a:lnTo>
                <a:lnTo>
                  <a:pt x="879" y="749"/>
                </a:lnTo>
                <a:lnTo>
                  <a:pt x="890" y="760"/>
                </a:lnTo>
                <a:lnTo>
                  <a:pt x="897" y="772"/>
                </a:lnTo>
                <a:lnTo>
                  <a:pt x="899" y="787"/>
                </a:lnTo>
                <a:lnTo>
                  <a:pt x="895" y="803"/>
                </a:lnTo>
                <a:lnTo>
                  <a:pt x="883" y="822"/>
                </a:lnTo>
                <a:lnTo>
                  <a:pt x="864" y="839"/>
                </a:lnTo>
                <a:lnTo>
                  <a:pt x="842" y="854"/>
                </a:lnTo>
                <a:lnTo>
                  <a:pt x="821" y="867"/>
                </a:lnTo>
                <a:lnTo>
                  <a:pt x="801" y="878"/>
                </a:lnTo>
                <a:lnTo>
                  <a:pt x="782" y="890"/>
                </a:lnTo>
                <a:lnTo>
                  <a:pt x="763" y="899"/>
                </a:lnTo>
                <a:lnTo>
                  <a:pt x="746" y="907"/>
                </a:lnTo>
                <a:lnTo>
                  <a:pt x="729" y="914"/>
                </a:lnTo>
                <a:lnTo>
                  <a:pt x="714" y="920"/>
                </a:lnTo>
                <a:lnTo>
                  <a:pt x="700" y="925"/>
                </a:lnTo>
                <a:lnTo>
                  <a:pt x="687" y="929"/>
                </a:lnTo>
                <a:lnTo>
                  <a:pt x="677" y="932"/>
                </a:lnTo>
                <a:lnTo>
                  <a:pt x="668" y="935"/>
                </a:lnTo>
                <a:lnTo>
                  <a:pt x="661" y="937"/>
                </a:lnTo>
                <a:lnTo>
                  <a:pt x="655" y="938"/>
                </a:lnTo>
                <a:lnTo>
                  <a:pt x="652" y="939"/>
                </a:lnTo>
                <a:lnTo>
                  <a:pt x="650" y="939"/>
                </a:lnTo>
                <a:lnTo>
                  <a:pt x="534" y="1119"/>
                </a:lnTo>
                <a:lnTo>
                  <a:pt x="416" y="1148"/>
                </a:lnTo>
                <a:lnTo>
                  <a:pt x="545" y="916"/>
                </a:lnTo>
                <a:lnTo>
                  <a:pt x="472" y="905"/>
                </a:lnTo>
                <a:lnTo>
                  <a:pt x="593" y="840"/>
                </a:lnTo>
                <a:lnTo>
                  <a:pt x="665" y="698"/>
                </a:lnTo>
                <a:lnTo>
                  <a:pt x="593" y="688"/>
                </a:lnTo>
                <a:lnTo>
                  <a:pt x="702" y="628"/>
                </a:lnTo>
                <a:lnTo>
                  <a:pt x="754" y="491"/>
                </a:lnTo>
                <a:lnTo>
                  <a:pt x="423" y="615"/>
                </a:lnTo>
                <a:lnTo>
                  <a:pt x="223" y="83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467544" y="270759"/>
            <a:ext cx="2818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Impact" pitchFamily="34" charset="0"/>
              </a:rPr>
              <a:t>Attractive natural</a:t>
            </a:r>
            <a:endParaRPr lang="ko-KR" altLang="en-US" sz="2800" dirty="0">
              <a:solidFill>
                <a:srgbClr val="FFFF00"/>
              </a:solidFill>
              <a:latin typeface="Impact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68761"/>
            <a:ext cx="4038600" cy="4856609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8918" y="1908313"/>
            <a:ext cx="4856610" cy="3577505"/>
          </a:xfrm>
        </p:spPr>
      </p:pic>
    </p:spTree>
    <p:extLst>
      <p:ext uri="{BB962C8B-B14F-4D97-AF65-F5344CB8AC3E}">
        <p14:creationId xmlns:p14="http://schemas.microsoft.com/office/powerpoint/2010/main" val="182053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>
            <a:stCxn id="28" idx="3"/>
          </p:cNvCxnSpPr>
          <p:nvPr/>
        </p:nvCxnSpPr>
        <p:spPr>
          <a:xfrm>
            <a:off x="3348461" y="532369"/>
            <a:ext cx="482394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8"/>
          <p:cNvSpPr>
            <a:spLocks/>
          </p:cNvSpPr>
          <p:nvPr/>
        </p:nvSpPr>
        <p:spPr bwMode="auto">
          <a:xfrm rot="18900000" flipH="1">
            <a:off x="8340227" y="294855"/>
            <a:ext cx="492529" cy="475029"/>
          </a:xfrm>
          <a:custGeom>
            <a:avLst/>
            <a:gdLst>
              <a:gd name="T0" fmla="*/ 0 w 1470"/>
              <a:gd name="T1" fmla="*/ 528 h 1148"/>
              <a:gd name="T2" fmla="*/ 296 w 1470"/>
              <a:gd name="T3" fmla="*/ 401 h 1148"/>
              <a:gd name="T4" fmla="*/ 574 w 1470"/>
              <a:gd name="T5" fmla="*/ 178 h 1148"/>
              <a:gd name="T6" fmla="*/ 558 w 1470"/>
              <a:gd name="T7" fmla="*/ 78 h 1148"/>
              <a:gd name="T8" fmla="*/ 646 w 1470"/>
              <a:gd name="T9" fmla="*/ 21 h 1148"/>
              <a:gd name="T10" fmla="*/ 664 w 1470"/>
              <a:gd name="T11" fmla="*/ 10 h 1148"/>
              <a:gd name="T12" fmla="*/ 699 w 1470"/>
              <a:gd name="T13" fmla="*/ 7 h 1148"/>
              <a:gd name="T14" fmla="*/ 717 w 1470"/>
              <a:gd name="T15" fmla="*/ 23 h 1148"/>
              <a:gd name="T16" fmla="*/ 746 w 1470"/>
              <a:gd name="T17" fmla="*/ 66 h 1148"/>
              <a:gd name="T18" fmla="*/ 765 w 1470"/>
              <a:gd name="T19" fmla="*/ 58 h 1148"/>
              <a:gd name="T20" fmla="*/ 815 w 1470"/>
              <a:gd name="T21" fmla="*/ 39 h 1148"/>
              <a:gd name="T22" fmla="*/ 886 w 1470"/>
              <a:gd name="T23" fmla="*/ 48 h 1148"/>
              <a:gd name="T24" fmla="*/ 890 w 1470"/>
              <a:gd name="T25" fmla="*/ 90 h 1148"/>
              <a:gd name="T26" fmla="*/ 864 w 1470"/>
              <a:gd name="T27" fmla="*/ 114 h 1148"/>
              <a:gd name="T28" fmla="*/ 1001 w 1470"/>
              <a:gd name="T29" fmla="*/ 144 h 1148"/>
              <a:gd name="T30" fmla="*/ 1069 w 1470"/>
              <a:gd name="T31" fmla="*/ 107 h 1148"/>
              <a:gd name="T32" fmla="*/ 1168 w 1470"/>
              <a:gd name="T33" fmla="*/ 63 h 1148"/>
              <a:gd name="T34" fmla="*/ 1276 w 1470"/>
              <a:gd name="T35" fmla="*/ 35 h 1148"/>
              <a:gd name="T36" fmla="*/ 1327 w 1470"/>
              <a:gd name="T37" fmla="*/ 35 h 1148"/>
              <a:gd name="T38" fmla="*/ 1341 w 1470"/>
              <a:gd name="T39" fmla="*/ 42 h 1148"/>
              <a:gd name="T40" fmla="*/ 1387 w 1470"/>
              <a:gd name="T41" fmla="*/ 57 h 1148"/>
              <a:gd name="T42" fmla="*/ 1429 w 1470"/>
              <a:gd name="T43" fmla="*/ 60 h 1148"/>
              <a:gd name="T44" fmla="*/ 1470 w 1470"/>
              <a:gd name="T45" fmla="*/ 99 h 1148"/>
              <a:gd name="T46" fmla="*/ 1423 w 1470"/>
              <a:gd name="T47" fmla="*/ 165 h 1148"/>
              <a:gd name="T48" fmla="*/ 1301 w 1470"/>
              <a:gd name="T49" fmla="*/ 251 h 1148"/>
              <a:gd name="T50" fmla="*/ 1168 w 1470"/>
              <a:gd name="T51" fmla="*/ 327 h 1148"/>
              <a:gd name="T52" fmla="*/ 1077 w 1470"/>
              <a:gd name="T53" fmla="*/ 375 h 1148"/>
              <a:gd name="T54" fmla="*/ 1048 w 1470"/>
              <a:gd name="T55" fmla="*/ 403 h 1148"/>
              <a:gd name="T56" fmla="*/ 1017 w 1470"/>
              <a:gd name="T57" fmla="*/ 453 h 1148"/>
              <a:gd name="T58" fmla="*/ 1014 w 1470"/>
              <a:gd name="T59" fmla="*/ 461 h 1148"/>
              <a:gd name="T60" fmla="*/ 1037 w 1470"/>
              <a:gd name="T61" fmla="*/ 453 h 1148"/>
              <a:gd name="T62" fmla="*/ 1089 w 1470"/>
              <a:gd name="T63" fmla="*/ 463 h 1148"/>
              <a:gd name="T64" fmla="*/ 1102 w 1470"/>
              <a:gd name="T65" fmla="*/ 516 h 1148"/>
              <a:gd name="T66" fmla="*/ 1045 w 1470"/>
              <a:gd name="T67" fmla="*/ 579 h 1148"/>
              <a:gd name="T68" fmla="*/ 969 w 1470"/>
              <a:gd name="T69" fmla="*/ 625 h 1148"/>
              <a:gd name="T70" fmla="*/ 891 w 1470"/>
              <a:gd name="T71" fmla="*/ 662 h 1148"/>
              <a:gd name="T72" fmla="*/ 842 w 1470"/>
              <a:gd name="T73" fmla="*/ 682 h 1148"/>
              <a:gd name="T74" fmla="*/ 778 w 1470"/>
              <a:gd name="T75" fmla="*/ 758 h 1148"/>
              <a:gd name="T76" fmla="*/ 807 w 1470"/>
              <a:gd name="T77" fmla="*/ 746 h 1148"/>
              <a:gd name="T78" fmla="*/ 865 w 1470"/>
              <a:gd name="T79" fmla="*/ 742 h 1148"/>
              <a:gd name="T80" fmla="*/ 899 w 1470"/>
              <a:gd name="T81" fmla="*/ 787 h 1148"/>
              <a:gd name="T82" fmla="*/ 842 w 1470"/>
              <a:gd name="T83" fmla="*/ 854 h 1148"/>
              <a:gd name="T84" fmla="*/ 763 w 1470"/>
              <a:gd name="T85" fmla="*/ 899 h 1148"/>
              <a:gd name="T86" fmla="*/ 700 w 1470"/>
              <a:gd name="T87" fmla="*/ 925 h 1148"/>
              <a:gd name="T88" fmla="*/ 661 w 1470"/>
              <a:gd name="T89" fmla="*/ 937 h 1148"/>
              <a:gd name="T90" fmla="*/ 534 w 1470"/>
              <a:gd name="T91" fmla="*/ 1119 h 1148"/>
              <a:gd name="T92" fmla="*/ 593 w 1470"/>
              <a:gd name="T93" fmla="*/ 840 h 1148"/>
              <a:gd name="T94" fmla="*/ 754 w 1470"/>
              <a:gd name="T95" fmla="*/ 491 h 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70" h="1148">
                <a:moveTo>
                  <a:pt x="223" y="838"/>
                </a:moveTo>
                <a:lnTo>
                  <a:pt x="143" y="881"/>
                </a:lnTo>
                <a:lnTo>
                  <a:pt x="235" y="644"/>
                </a:lnTo>
                <a:lnTo>
                  <a:pt x="0" y="528"/>
                </a:lnTo>
                <a:lnTo>
                  <a:pt x="113" y="470"/>
                </a:lnTo>
                <a:lnTo>
                  <a:pt x="258" y="494"/>
                </a:lnTo>
                <a:lnTo>
                  <a:pt x="255" y="423"/>
                </a:lnTo>
                <a:lnTo>
                  <a:pt x="296" y="401"/>
                </a:lnTo>
                <a:lnTo>
                  <a:pt x="420" y="481"/>
                </a:lnTo>
                <a:lnTo>
                  <a:pt x="763" y="293"/>
                </a:lnTo>
                <a:lnTo>
                  <a:pt x="709" y="191"/>
                </a:lnTo>
                <a:lnTo>
                  <a:pt x="574" y="178"/>
                </a:lnTo>
                <a:lnTo>
                  <a:pt x="645" y="138"/>
                </a:lnTo>
                <a:lnTo>
                  <a:pt x="592" y="104"/>
                </a:lnTo>
                <a:lnTo>
                  <a:pt x="516" y="106"/>
                </a:lnTo>
                <a:lnTo>
                  <a:pt x="558" y="78"/>
                </a:lnTo>
                <a:lnTo>
                  <a:pt x="503" y="33"/>
                </a:lnTo>
                <a:lnTo>
                  <a:pt x="565" y="0"/>
                </a:lnTo>
                <a:lnTo>
                  <a:pt x="643" y="23"/>
                </a:lnTo>
                <a:lnTo>
                  <a:pt x="646" y="21"/>
                </a:lnTo>
                <a:lnTo>
                  <a:pt x="649" y="19"/>
                </a:lnTo>
                <a:lnTo>
                  <a:pt x="653" y="17"/>
                </a:lnTo>
                <a:lnTo>
                  <a:pt x="655" y="15"/>
                </a:lnTo>
                <a:lnTo>
                  <a:pt x="664" y="10"/>
                </a:lnTo>
                <a:lnTo>
                  <a:pt x="673" y="8"/>
                </a:lnTo>
                <a:lnTo>
                  <a:pt x="683" y="6"/>
                </a:lnTo>
                <a:lnTo>
                  <a:pt x="692" y="6"/>
                </a:lnTo>
                <a:lnTo>
                  <a:pt x="699" y="7"/>
                </a:lnTo>
                <a:lnTo>
                  <a:pt x="706" y="8"/>
                </a:lnTo>
                <a:lnTo>
                  <a:pt x="712" y="12"/>
                </a:lnTo>
                <a:lnTo>
                  <a:pt x="715" y="16"/>
                </a:lnTo>
                <a:lnTo>
                  <a:pt x="717" y="23"/>
                </a:lnTo>
                <a:lnTo>
                  <a:pt x="716" y="32"/>
                </a:lnTo>
                <a:lnTo>
                  <a:pt x="712" y="40"/>
                </a:lnTo>
                <a:lnTo>
                  <a:pt x="706" y="48"/>
                </a:lnTo>
                <a:lnTo>
                  <a:pt x="746" y="66"/>
                </a:lnTo>
                <a:lnTo>
                  <a:pt x="747" y="66"/>
                </a:lnTo>
                <a:lnTo>
                  <a:pt x="751" y="63"/>
                </a:lnTo>
                <a:lnTo>
                  <a:pt x="756" y="61"/>
                </a:lnTo>
                <a:lnTo>
                  <a:pt x="765" y="58"/>
                </a:lnTo>
                <a:lnTo>
                  <a:pt x="774" y="54"/>
                </a:lnTo>
                <a:lnTo>
                  <a:pt x="786" y="50"/>
                </a:lnTo>
                <a:lnTo>
                  <a:pt x="800" y="44"/>
                </a:lnTo>
                <a:lnTo>
                  <a:pt x="815" y="39"/>
                </a:lnTo>
                <a:lnTo>
                  <a:pt x="837" y="35"/>
                </a:lnTo>
                <a:lnTo>
                  <a:pt x="857" y="36"/>
                </a:lnTo>
                <a:lnTo>
                  <a:pt x="873" y="40"/>
                </a:lnTo>
                <a:lnTo>
                  <a:pt x="886" y="48"/>
                </a:lnTo>
                <a:lnTo>
                  <a:pt x="894" y="59"/>
                </a:lnTo>
                <a:lnTo>
                  <a:pt x="898" y="69"/>
                </a:lnTo>
                <a:lnTo>
                  <a:pt x="897" y="81"/>
                </a:lnTo>
                <a:lnTo>
                  <a:pt x="890" y="90"/>
                </a:lnTo>
                <a:lnTo>
                  <a:pt x="875" y="104"/>
                </a:lnTo>
                <a:lnTo>
                  <a:pt x="867" y="111"/>
                </a:lnTo>
                <a:lnTo>
                  <a:pt x="864" y="114"/>
                </a:lnTo>
                <a:lnTo>
                  <a:pt x="864" y="114"/>
                </a:lnTo>
                <a:lnTo>
                  <a:pt x="984" y="155"/>
                </a:lnTo>
                <a:lnTo>
                  <a:pt x="986" y="153"/>
                </a:lnTo>
                <a:lnTo>
                  <a:pt x="992" y="150"/>
                </a:lnTo>
                <a:lnTo>
                  <a:pt x="1001" y="144"/>
                </a:lnTo>
                <a:lnTo>
                  <a:pt x="1015" y="136"/>
                </a:lnTo>
                <a:lnTo>
                  <a:pt x="1030" y="128"/>
                </a:lnTo>
                <a:lnTo>
                  <a:pt x="1048" y="118"/>
                </a:lnTo>
                <a:lnTo>
                  <a:pt x="1069" y="107"/>
                </a:lnTo>
                <a:lnTo>
                  <a:pt x="1092" y="96"/>
                </a:lnTo>
                <a:lnTo>
                  <a:pt x="1116" y="85"/>
                </a:lnTo>
                <a:lnTo>
                  <a:pt x="1142" y="74"/>
                </a:lnTo>
                <a:lnTo>
                  <a:pt x="1168" y="63"/>
                </a:lnTo>
                <a:lnTo>
                  <a:pt x="1196" y="54"/>
                </a:lnTo>
                <a:lnTo>
                  <a:pt x="1222" y="46"/>
                </a:lnTo>
                <a:lnTo>
                  <a:pt x="1250" y="39"/>
                </a:lnTo>
                <a:lnTo>
                  <a:pt x="1276" y="35"/>
                </a:lnTo>
                <a:lnTo>
                  <a:pt x="1303" y="32"/>
                </a:lnTo>
                <a:lnTo>
                  <a:pt x="1312" y="32"/>
                </a:lnTo>
                <a:lnTo>
                  <a:pt x="1320" y="33"/>
                </a:lnTo>
                <a:lnTo>
                  <a:pt x="1327" y="35"/>
                </a:lnTo>
                <a:lnTo>
                  <a:pt x="1333" y="37"/>
                </a:lnTo>
                <a:lnTo>
                  <a:pt x="1336" y="38"/>
                </a:lnTo>
                <a:lnTo>
                  <a:pt x="1339" y="40"/>
                </a:lnTo>
                <a:lnTo>
                  <a:pt x="1341" y="42"/>
                </a:lnTo>
                <a:lnTo>
                  <a:pt x="1341" y="42"/>
                </a:lnTo>
                <a:lnTo>
                  <a:pt x="1385" y="57"/>
                </a:lnTo>
                <a:lnTo>
                  <a:pt x="1385" y="57"/>
                </a:lnTo>
                <a:lnTo>
                  <a:pt x="1387" y="57"/>
                </a:lnTo>
                <a:lnTo>
                  <a:pt x="1388" y="58"/>
                </a:lnTo>
                <a:lnTo>
                  <a:pt x="1389" y="58"/>
                </a:lnTo>
                <a:lnTo>
                  <a:pt x="1410" y="57"/>
                </a:lnTo>
                <a:lnTo>
                  <a:pt x="1429" y="60"/>
                </a:lnTo>
                <a:lnTo>
                  <a:pt x="1444" y="67"/>
                </a:lnTo>
                <a:lnTo>
                  <a:pt x="1456" y="76"/>
                </a:lnTo>
                <a:lnTo>
                  <a:pt x="1466" y="87"/>
                </a:lnTo>
                <a:lnTo>
                  <a:pt x="1470" y="99"/>
                </a:lnTo>
                <a:lnTo>
                  <a:pt x="1469" y="112"/>
                </a:lnTo>
                <a:lnTo>
                  <a:pt x="1463" y="123"/>
                </a:lnTo>
                <a:lnTo>
                  <a:pt x="1445" y="144"/>
                </a:lnTo>
                <a:lnTo>
                  <a:pt x="1423" y="165"/>
                </a:lnTo>
                <a:lnTo>
                  <a:pt x="1396" y="186"/>
                </a:lnTo>
                <a:lnTo>
                  <a:pt x="1366" y="208"/>
                </a:lnTo>
                <a:lnTo>
                  <a:pt x="1334" y="229"/>
                </a:lnTo>
                <a:lnTo>
                  <a:pt x="1301" y="251"/>
                </a:lnTo>
                <a:lnTo>
                  <a:pt x="1266" y="272"/>
                </a:lnTo>
                <a:lnTo>
                  <a:pt x="1233" y="292"/>
                </a:lnTo>
                <a:lnTo>
                  <a:pt x="1199" y="310"/>
                </a:lnTo>
                <a:lnTo>
                  <a:pt x="1168" y="327"/>
                </a:lnTo>
                <a:lnTo>
                  <a:pt x="1139" y="342"/>
                </a:lnTo>
                <a:lnTo>
                  <a:pt x="1114" y="356"/>
                </a:lnTo>
                <a:lnTo>
                  <a:pt x="1093" y="367"/>
                </a:lnTo>
                <a:lnTo>
                  <a:pt x="1077" y="375"/>
                </a:lnTo>
                <a:lnTo>
                  <a:pt x="1067" y="379"/>
                </a:lnTo>
                <a:lnTo>
                  <a:pt x="1063" y="382"/>
                </a:lnTo>
                <a:lnTo>
                  <a:pt x="1056" y="391"/>
                </a:lnTo>
                <a:lnTo>
                  <a:pt x="1048" y="403"/>
                </a:lnTo>
                <a:lnTo>
                  <a:pt x="1040" y="416"/>
                </a:lnTo>
                <a:lnTo>
                  <a:pt x="1032" y="430"/>
                </a:lnTo>
                <a:lnTo>
                  <a:pt x="1024" y="443"/>
                </a:lnTo>
                <a:lnTo>
                  <a:pt x="1017" y="453"/>
                </a:lnTo>
                <a:lnTo>
                  <a:pt x="1012" y="461"/>
                </a:lnTo>
                <a:lnTo>
                  <a:pt x="1011" y="463"/>
                </a:lnTo>
                <a:lnTo>
                  <a:pt x="1012" y="462"/>
                </a:lnTo>
                <a:lnTo>
                  <a:pt x="1014" y="461"/>
                </a:lnTo>
                <a:lnTo>
                  <a:pt x="1017" y="459"/>
                </a:lnTo>
                <a:lnTo>
                  <a:pt x="1022" y="456"/>
                </a:lnTo>
                <a:lnTo>
                  <a:pt x="1029" y="455"/>
                </a:lnTo>
                <a:lnTo>
                  <a:pt x="1037" y="453"/>
                </a:lnTo>
                <a:lnTo>
                  <a:pt x="1047" y="453"/>
                </a:lnTo>
                <a:lnTo>
                  <a:pt x="1059" y="453"/>
                </a:lnTo>
                <a:lnTo>
                  <a:pt x="1075" y="456"/>
                </a:lnTo>
                <a:lnTo>
                  <a:pt x="1089" y="463"/>
                </a:lnTo>
                <a:lnTo>
                  <a:pt x="1099" y="473"/>
                </a:lnTo>
                <a:lnTo>
                  <a:pt x="1105" y="485"/>
                </a:lnTo>
                <a:lnTo>
                  <a:pt x="1106" y="499"/>
                </a:lnTo>
                <a:lnTo>
                  <a:pt x="1102" y="516"/>
                </a:lnTo>
                <a:lnTo>
                  <a:pt x="1092" y="534"/>
                </a:lnTo>
                <a:lnTo>
                  <a:pt x="1076" y="553"/>
                </a:lnTo>
                <a:lnTo>
                  <a:pt x="1062" y="566"/>
                </a:lnTo>
                <a:lnTo>
                  <a:pt x="1045" y="579"/>
                </a:lnTo>
                <a:lnTo>
                  <a:pt x="1027" y="591"/>
                </a:lnTo>
                <a:lnTo>
                  <a:pt x="1008" y="603"/>
                </a:lnTo>
                <a:lnTo>
                  <a:pt x="988" y="614"/>
                </a:lnTo>
                <a:lnTo>
                  <a:pt x="969" y="625"/>
                </a:lnTo>
                <a:lnTo>
                  <a:pt x="948" y="635"/>
                </a:lnTo>
                <a:lnTo>
                  <a:pt x="928" y="645"/>
                </a:lnTo>
                <a:lnTo>
                  <a:pt x="910" y="653"/>
                </a:lnTo>
                <a:lnTo>
                  <a:pt x="891" y="662"/>
                </a:lnTo>
                <a:lnTo>
                  <a:pt x="875" y="668"/>
                </a:lnTo>
                <a:lnTo>
                  <a:pt x="861" y="674"/>
                </a:lnTo>
                <a:lnTo>
                  <a:pt x="850" y="679"/>
                </a:lnTo>
                <a:lnTo>
                  <a:pt x="842" y="682"/>
                </a:lnTo>
                <a:lnTo>
                  <a:pt x="836" y="685"/>
                </a:lnTo>
                <a:lnTo>
                  <a:pt x="834" y="686"/>
                </a:lnTo>
                <a:lnTo>
                  <a:pt x="777" y="760"/>
                </a:lnTo>
                <a:lnTo>
                  <a:pt x="778" y="758"/>
                </a:lnTo>
                <a:lnTo>
                  <a:pt x="782" y="756"/>
                </a:lnTo>
                <a:lnTo>
                  <a:pt x="789" y="754"/>
                </a:lnTo>
                <a:lnTo>
                  <a:pt x="797" y="749"/>
                </a:lnTo>
                <a:lnTo>
                  <a:pt x="807" y="746"/>
                </a:lnTo>
                <a:lnTo>
                  <a:pt x="819" y="743"/>
                </a:lnTo>
                <a:lnTo>
                  <a:pt x="833" y="741"/>
                </a:lnTo>
                <a:lnTo>
                  <a:pt x="849" y="740"/>
                </a:lnTo>
                <a:lnTo>
                  <a:pt x="865" y="742"/>
                </a:lnTo>
                <a:lnTo>
                  <a:pt x="879" y="749"/>
                </a:lnTo>
                <a:lnTo>
                  <a:pt x="890" y="760"/>
                </a:lnTo>
                <a:lnTo>
                  <a:pt x="897" y="772"/>
                </a:lnTo>
                <a:lnTo>
                  <a:pt x="899" y="787"/>
                </a:lnTo>
                <a:lnTo>
                  <a:pt x="895" y="803"/>
                </a:lnTo>
                <a:lnTo>
                  <a:pt x="883" y="822"/>
                </a:lnTo>
                <a:lnTo>
                  <a:pt x="864" y="839"/>
                </a:lnTo>
                <a:lnTo>
                  <a:pt x="842" y="854"/>
                </a:lnTo>
                <a:lnTo>
                  <a:pt x="821" y="867"/>
                </a:lnTo>
                <a:lnTo>
                  <a:pt x="801" y="878"/>
                </a:lnTo>
                <a:lnTo>
                  <a:pt x="782" y="890"/>
                </a:lnTo>
                <a:lnTo>
                  <a:pt x="763" y="899"/>
                </a:lnTo>
                <a:lnTo>
                  <a:pt x="746" y="907"/>
                </a:lnTo>
                <a:lnTo>
                  <a:pt x="729" y="914"/>
                </a:lnTo>
                <a:lnTo>
                  <a:pt x="714" y="920"/>
                </a:lnTo>
                <a:lnTo>
                  <a:pt x="700" y="925"/>
                </a:lnTo>
                <a:lnTo>
                  <a:pt x="687" y="929"/>
                </a:lnTo>
                <a:lnTo>
                  <a:pt x="677" y="932"/>
                </a:lnTo>
                <a:lnTo>
                  <a:pt x="668" y="935"/>
                </a:lnTo>
                <a:lnTo>
                  <a:pt x="661" y="937"/>
                </a:lnTo>
                <a:lnTo>
                  <a:pt x="655" y="938"/>
                </a:lnTo>
                <a:lnTo>
                  <a:pt x="652" y="939"/>
                </a:lnTo>
                <a:lnTo>
                  <a:pt x="650" y="939"/>
                </a:lnTo>
                <a:lnTo>
                  <a:pt x="534" y="1119"/>
                </a:lnTo>
                <a:lnTo>
                  <a:pt x="416" y="1148"/>
                </a:lnTo>
                <a:lnTo>
                  <a:pt x="545" y="916"/>
                </a:lnTo>
                <a:lnTo>
                  <a:pt x="472" y="905"/>
                </a:lnTo>
                <a:lnTo>
                  <a:pt x="593" y="840"/>
                </a:lnTo>
                <a:lnTo>
                  <a:pt x="665" y="698"/>
                </a:lnTo>
                <a:lnTo>
                  <a:pt x="593" y="688"/>
                </a:lnTo>
                <a:lnTo>
                  <a:pt x="702" y="628"/>
                </a:lnTo>
                <a:lnTo>
                  <a:pt x="754" y="491"/>
                </a:lnTo>
                <a:lnTo>
                  <a:pt x="423" y="615"/>
                </a:lnTo>
                <a:lnTo>
                  <a:pt x="223" y="83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467544" y="270759"/>
            <a:ext cx="2880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altLang="ko-KR" sz="2800" dirty="0" smtClean="0">
                <a:solidFill>
                  <a:srgbClr val="FFFF00"/>
                </a:solidFill>
                <a:latin typeface="Impact" pitchFamily="34" charset="0"/>
              </a:rPr>
              <a:t>Attractive natural </a:t>
            </a:r>
            <a:endParaRPr lang="ko-KR" altLang="en-US" dirty="0">
              <a:solidFill>
                <a:srgbClr val="FFFF00"/>
              </a:solidFill>
              <a:latin typeface="Impact" pitchFamily="34" charset="0"/>
            </a:endParaRPr>
          </a:p>
        </p:txBody>
      </p:sp>
      <p:cxnSp>
        <p:nvCxnSpPr>
          <p:cNvPr id="12" name="직선 연결선 5"/>
          <p:cNvCxnSpPr/>
          <p:nvPr/>
        </p:nvCxnSpPr>
        <p:spPr>
          <a:xfrm flipV="1">
            <a:off x="7092280" y="1903439"/>
            <a:ext cx="637178" cy="75831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29505"/>
            <a:ext cx="4038600" cy="4807807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4458" y="2307829"/>
            <a:ext cx="4464498" cy="3394472"/>
          </a:xfrm>
        </p:spPr>
      </p:pic>
      <p:sp>
        <p:nvSpPr>
          <p:cNvPr id="16" name="TextBox 15"/>
          <p:cNvSpPr txBox="1"/>
          <p:nvPr/>
        </p:nvSpPr>
        <p:spPr>
          <a:xfrm>
            <a:off x="4922104" y="909900"/>
            <a:ext cx="3661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현지 식 체험</a:t>
            </a:r>
            <a:r>
              <a:rPr lang="en-US" altLang="ko-KR" sz="24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!.!</a:t>
            </a:r>
          </a:p>
          <a:p>
            <a:r>
              <a:rPr lang="ko-KR" altLang="en-US" sz="24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코코넛 가루로 밥을 만들고 있는ㅎ</a:t>
            </a:r>
            <a:r>
              <a:rPr lang="en-US" altLang="ko-KR" sz="24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.</a:t>
            </a:r>
            <a:r>
              <a:rPr lang="ko-KR" altLang="en-US" sz="24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ㅎ </a:t>
            </a:r>
            <a:endParaRPr lang="en-US" altLang="ko-KR" sz="2400" b="1" dirty="0" smtClean="0">
              <a:solidFill>
                <a:srgbClr val="FFC000"/>
              </a:solidFill>
              <a:latin typeface="휴먼굵은샘체" panose="02010804000101010101" pitchFamily="2" charset="-127"/>
              <a:ea typeface="휴먼굵은샘체" panose="02010804000101010101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9978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>
            <a:stCxn id="28" idx="3"/>
          </p:cNvCxnSpPr>
          <p:nvPr/>
        </p:nvCxnSpPr>
        <p:spPr>
          <a:xfrm>
            <a:off x="1623630" y="532369"/>
            <a:ext cx="6548772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8"/>
          <p:cNvSpPr>
            <a:spLocks/>
          </p:cNvSpPr>
          <p:nvPr/>
        </p:nvSpPr>
        <p:spPr bwMode="auto">
          <a:xfrm rot="18900000" flipH="1">
            <a:off x="8340227" y="294855"/>
            <a:ext cx="492529" cy="475029"/>
          </a:xfrm>
          <a:custGeom>
            <a:avLst/>
            <a:gdLst>
              <a:gd name="T0" fmla="*/ 0 w 1470"/>
              <a:gd name="T1" fmla="*/ 528 h 1148"/>
              <a:gd name="T2" fmla="*/ 296 w 1470"/>
              <a:gd name="T3" fmla="*/ 401 h 1148"/>
              <a:gd name="T4" fmla="*/ 574 w 1470"/>
              <a:gd name="T5" fmla="*/ 178 h 1148"/>
              <a:gd name="T6" fmla="*/ 558 w 1470"/>
              <a:gd name="T7" fmla="*/ 78 h 1148"/>
              <a:gd name="T8" fmla="*/ 646 w 1470"/>
              <a:gd name="T9" fmla="*/ 21 h 1148"/>
              <a:gd name="T10" fmla="*/ 664 w 1470"/>
              <a:gd name="T11" fmla="*/ 10 h 1148"/>
              <a:gd name="T12" fmla="*/ 699 w 1470"/>
              <a:gd name="T13" fmla="*/ 7 h 1148"/>
              <a:gd name="T14" fmla="*/ 717 w 1470"/>
              <a:gd name="T15" fmla="*/ 23 h 1148"/>
              <a:gd name="T16" fmla="*/ 746 w 1470"/>
              <a:gd name="T17" fmla="*/ 66 h 1148"/>
              <a:gd name="T18" fmla="*/ 765 w 1470"/>
              <a:gd name="T19" fmla="*/ 58 h 1148"/>
              <a:gd name="T20" fmla="*/ 815 w 1470"/>
              <a:gd name="T21" fmla="*/ 39 h 1148"/>
              <a:gd name="T22" fmla="*/ 886 w 1470"/>
              <a:gd name="T23" fmla="*/ 48 h 1148"/>
              <a:gd name="T24" fmla="*/ 890 w 1470"/>
              <a:gd name="T25" fmla="*/ 90 h 1148"/>
              <a:gd name="T26" fmla="*/ 864 w 1470"/>
              <a:gd name="T27" fmla="*/ 114 h 1148"/>
              <a:gd name="T28" fmla="*/ 1001 w 1470"/>
              <a:gd name="T29" fmla="*/ 144 h 1148"/>
              <a:gd name="T30" fmla="*/ 1069 w 1470"/>
              <a:gd name="T31" fmla="*/ 107 h 1148"/>
              <a:gd name="T32" fmla="*/ 1168 w 1470"/>
              <a:gd name="T33" fmla="*/ 63 h 1148"/>
              <a:gd name="T34" fmla="*/ 1276 w 1470"/>
              <a:gd name="T35" fmla="*/ 35 h 1148"/>
              <a:gd name="T36" fmla="*/ 1327 w 1470"/>
              <a:gd name="T37" fmla="*/ 35 h 1148"/>
              <a:gd name="T38" fmla="*/ 1341 w 1470"/>
              <a:gd name="T39" fmla="*/ 42 h 1148"/>
              <a:gd name="T40" fmla="*/ 1387 w 1470"/>
              <a:gd name="T41" fmla="*/ 57 h 1148"/>
              <a:gd name="T42" fmla="*/ 1429 w 1470"/>
              <a:gd name="T43" fmla="*/ 60 h 1148"/>
              <a:gd name="T44" fmla="*/ 1470 w 1470"/>
              <a:gd name="T45" fmla="*/ 99 h 1148"/>
              <a:gd name="T46" fmla="*/ 1423 w 1470"/>
              <a:gd name="T47" fmla="*/ 165 h 1148"/>
              <a:gd name="T48" fmla="*/ 1301 w 1470"/>
              <a:gd name="T49" fmla="*/ 251 h 1148"/>
              <a:gd name="T50" fmla="*/ 1168 w 1470"/>
              <a:gd name="T51" fmla="*/ 327 h 1148"/>
              <a:gd name="T52" fmla="*/ 1077 w 1470"/>
              <a:gd name="T53" fmla="*/ 375 h 1148"/>
              <a:gd name="T54" fmla="*/ 1048 w 1470"/>
              <a:gd name="T55" fmla="*/ 403 h 1148"/>
              <a:gd name="T56" fmla="*/ 1017 w 1470"/>
              <a:gd name="T57" fmla="*/ 453 h 1148"/>
              <a:gd name="T58" fmla="*/ 1014 w 1470"/>
              <a:gd name="T59" fmla="*/ 461 h 1148"/>
              <a:gd name="T60" fmla="*/ 1037 w 1470"/>
              <a:gd name="T61" fmla="*/ 453 h 1148"/>
              <a:gd name="T62" fmla="*/ 1089 w 1470"/>
              <a:gd name="T63" fmla="*/ 463 h 1148"/>
              <a:gd name="T64" fmla="*/ 1102 w 1470"/>
              <a:gd name="T65" fmla="*/ 516 h 1148"/>
              <a:gd name="T66" fmla="*/ 1045 w 1470"/>
              <a:gd name="T67" fmla="*/ 579 h 1148"/>
              <a:gd name="T68" fmla="*/ 969 w 1470"/>
              <a:gd name="T69" fmla="*/ 625 h 1148"/>
              <a:gd name="T70" fmla="*/ 891 w 1470"/>
              <a:gd name="T71" fmla="*/ 662 h 1148"/>
              <a:gd name="T72" fmla="*/ 842 w 1470"/>
              <a:gd name="T73" fmla="*/ 682 h 1148"/>
              <a:gd name="T74" fmla="*/ 778 w 1470"/>
              <a:gd name="T75" fmla="*/ 758 h 1148"/>
              <a:gd name="T76" fmla="*/ 807 w 1470"/>
              <a:gd name="T77" fmla="*/ 746 h 1148"/>
              <a:gd name="T78" fmla="*/ 865 w 1470"/>
              <a:gd name="T79" fmla="*/ 742 h 1148"/>
              <a:gd name="T80" fmla="*/ 899 w 1470"/>
              <a:gd name="T81" fmla="*/ 787 h 1148"/>
              <a:gd name="T82" fmla="*/ 842 w 1470"/>
              <a:gd name="T83" fmla="*/ 854 h 1148"/>
              <a:gd name="T84" fmla="*/ 763 w 1470"/>
              <a:gd name="T85" fmla="*/ 899 h 1148"/>
              <a:gd name="T86" fmla="*/ 700 w 1470"/>
              <a:gd name="T87" fmla="*/ 925 h 1148"/>
              <a:gd name="T88" fmla="*/ 661 w 1470"/>
              <a:gd name="T89" fmla="*/ 937 h 1148"/>
              <a:gd name="T90" fmla="*/ 534 w 1470"/>
              <a:gd name="T91" fmla="*/ 1119 h 1148"/>
              <a:gd name="T92" fmla="*/ 593 w 1470"/>
              <a:gd name="T93" fmla="*/ 840 h 1148"/>
              <a:gd name="T94" fmla="*/ 754 w 1470"/>
              <a:gd name="T95" fmla="*/ 491 h 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70" h="1148">
                <a:moveTo>
                  <a:pt x="223" y="838"/>
                </a:moveTo>
                <a:lnTo>
                  <a:pt x="143" y="881"/>
                </a:lnTo>
                <a:lnTo>
                  <a:pt x="235" y="644"/>
                </a:lnTo>
                <a:lnTo>
                  <a:pt x="0" y="528"/>
                </a:lnTo>
                <a:lnTo>
                  <a:pt x="113" y="470"/>
                </a:lnTo>
                <a:lnTo>
                  <a:pt x="258" y="494"/>
                </a:lnTo>
                <a:lnTo>
                  <a:pt x="255" y="423"/>
                </a:lnTo>
                <a:lnTo>
                  <a:pt x="296" y="401"/>
                </a:lnTo>
                <a:lnTo>
                  <a:pt x="420" y="481"/>
                </a:lnTo>
                <a:lnTo>
                  <a:pt x="763" y="293"/>
                </a:lnTo>
                <a:lnTo>
                  <a:pt x="709" y="191"/>
                </a:lnTo>
                <a:lnTo>
                  <a:pt x="574" y="178"/>
                </a:lnTo>
                <a:lnTo>
                  <a:pt x="645" y="138"/>
                </a:lnTo>
                <a:lnTo>
                  <a:pt x="592" y="104"/>
                </a:lnTo>
                <a:lnTo>
                  <a:pt x="516" y="106"/>
                </a:lnTo>
                <a:lnTo>
                  <a:pt x="558" y="78"/>
                </a:lnTo>
                <a:lnTo>
                  <a:pt x="503" y="33"/>
                </a:lnTo>
                <a:lnTo>
                  <a:pt x="565" y="0"/>
                </a:lnTo>
                <a:lnTo>
                  <a:pt x="643" y="23"/>
                </a:lnTo>
                <a:lnTo>
                  <a:pt x="646" y="21"/>
                </a:lnTo>
                <a:lnTo>
                  <a:pt x="649" y="19"/>
                </a:lnTo>
                <a:lnTo>
                  <a:pt x="653" y="17"/>
                </a:lnTo>
                <a:lnTo>
                  <a:pt x="655" y="15"/>
                </a:lnTo>
                <a:lnTo>
                  <a:pt x="664" y="10"/>
                </a:lnTo>
                <a:lnTo>
                  <a:pt x="673" y="8"/>
                </a:lnTo>
                <a:lnTo>
                  <a:pt x="683" y="6"/>
                </a:lnTo>
                <a:lnTo>
                  <a:pt x="692" y="6"/>
                </a:lnTo>
                <a:lnTo>
                  <a:pt x="699" y="7"/>
                </a:lnTo>
                <a:lnTo>
                  <a:pt x="706" y="8"/>
                </a:lnTo>
                <a:lnTo>
                  <a:pt x="712" y="12"/>
                </a:lnTo>
                <a:lnTo>
                  <a:pt x="715" y="16"/>
                </a:lnTo>
                <a:lnTo>
                  <a:pt x="717" y="23"/>
                </a:lnTo>
                <a:lnTo>
                  <a:pt x="716" y="32"/>
                </a:lnTo>
                <a:lnTo>
                  <a:pt x="712" y="40"/>
                </a:lnTo>
                <a:lnTo>
                  <a:pt x="706" y="48"/>
                </a:lnTo>
                <a:lnTo>
                  <a:pt x="746" y="66"/>
                </a:lnTo>
                <a:lnTo>
                  <a:pt x="747" y="66"/>
                </a:lnTo>
                <a:lnTo>
                  <a:pt x="751" y="63"/>
                </a:lnTo>
                <a:lnTo>
                  <a:pt x="756" y="61"/>
                </a:lnTo>
                <a:lnTo>
                  <a:pt x="765" y="58"/>
                </a:lnTo>
                <a:lnTo>
                  <a:pt x="774" y="54"/>
                </a:lnTo>
                <a:lnTo>
                  <a:pt x="786" y="50"/>
                </a:lnTo>
                <a:lnTo>
                  <a:pt x="800" y="44"/>
                </a:lnTo>
                <a:lnTo>
                  <a:pt x="815" y="39"/>
                </a:lnTo>
                <a:lnTo>
                  <a:pt x="837" y="35"/>
                </a:lnTo>
                <a:lnTo>
                  <a:pt x="857" y="36"/>
                </a:lnTo>
                <a:lnTo>
                  <a:pt x="873" y="40"/>
                </a:lnTo>
                <a:lnTo>
                  <a:pt x="886" y="48"/>
                </a:lnTo>
                <a:lnTo>
                  <a:pt x="894" y="59"/>
                </a:lnTo>
                <a:lnTo>
                  <a:pt x="898" y="69"/>
                </a:lnTo>
                <a:lnTo>
                  <a:pt x="897" y="81"/>
                </a:lnTo>
                <a:lnTo>
                  <a:pt x="890" y="90"/>
                </a:lnTo>
                <a:lnTo>
                  <a:pt x="875" y="104"/>
                </a:lnTo>
                <a:lnTo>
                  <a:pt x="867" y="111"/>
                </a:lnTo>
                <a:lnTo>
                  <a:pt x="864" y="114"/>
                </a:lnTo>
                <a:lnTo>
                  <a:pt x="864" y="114"/>
                </a:lnTo>
                <a:lnTo>
                  <a:pt x="984" y="155"/>
                </a:lnTo>
                <a:lnTo>
                  <a:pt x="986" y="153"/>
                </a:lnTo>
                <a:lnTo>
                  <a:pt x="992" y="150"/>
                </a:lnTo>
                <a:lnTo>
                  <a:pt x="1001" y="144"/>
                </a:lnTo>
                <a:lnTo>
                  <a:pt x="1015" y="136"/>
                </a:lnTo>
                <a:lnTo>
                  <a:pt x="1030" y="128"/>
                </a:lnTo>
                <a:lnTo>
                  <a:pt x="1048" y="118"/>
                </a:lnTo>
                <a:lnTo>
                  <a:pt x="1069" y="107"/>
                </a:lnTo>
                <a:lnTo>
                  <a:pt x="1092" y="96"/>
                </a:lnTo>
                <a:lnTo>
                  <a:pt x="1116" y="85"/>
                </a:lnTo>
                <a:lnTo>
                  <a:pt x="1142" y="74"/>
                </a:lnTo>
                <a:lnTo>
                  <a:pt x="1168" y="63"/>
                </a:lnTo>
                <a:lnTo>
                  <a:pt x="1196" y="54"/>
                </a:lnTo>
                <a:lnTo>
                  <a:pt x="1222" y="46"/>
                </a:lnTo>
                <a:lnTo>
                  <a:pt x="1250" y="39"/>
                </a:lnTo>
                <a:lnTo>
                  <a:pt x="1276" y="35"/>
                </a:lnTo>
                <a:lnTo>
                  <a:pt x="1303" y="32"/>
                </a:lnTo>
                <a:lnTo>
                  <a:pt x="1312" y="32"/>
                </a:lnTo>
                <a:lnTo>
                  <a:pt x="1320" y="33"/>
                </a:lnTo>
                <a:lnTo>
                  <a:pt x="1327" y="35"/>
                </a:lnTo>
                <a:lnTo>
                  <a:pt x="1333" y="37"/>
                </a:lnTo>
                <a:lnTo>
                  <a:pt x="1336" y="38"/>
                </a:lnTo>
                <a:lnTo>
                  <a:pt x="1339" y="40"/>
                </a:lnTo>
                <a:lnTo>
                  <a:pt x="1341" y="42"/>
                </a:lnTo>
                <a:lnTo>
                  <a:pt x="1341" y="42"/>
                </a:lnTo>
                <a:lnTo>
                  <a:pt x="1385" y="57"/>
                </a:lnTo>
                <a:lnTo>
                  <a:pt x="1385" y="57"/>
                </a:lnTo>
                <a:lnTo>
                  <a:pt x="1387" y="57"/>
                </a:lnTo>
                <a:lnTo>
                  <a:pt x="1388" y="58"/>
                </a:lnTo>
                <a:lnTo>
                  <a:pt x="1389" y="58"/>
                </a:lnTo>
                <a:lnTo>
                  <a:pt x="1410" y="57"/>
                </a:lnTo>
                <a:lnTo>
                  <a:pt x="1429" y="60"/>
                </a:lnTo>
                <a:lnTo>
                  <a:pt x="1444" y="67"/>
                </a:lnTo>
                <a:lnTo>
                  <a:pt x="1456" y="76"/>
                </a:lnTo>
                <a:lnTo>
                  <a:pt x="1466" y="87"/>
                </a:lnTo>
                <a:lnTo>
                  <a:pt x="1470" y="99"/>
                </a:lnTo>
                <a:lnTo>
                  <a:pt x="1469" y="112"/>
                </a:lnTo>
                <a:lnTo>
                  <a:pt x="1463" y="123"/>
                </a:lnTo>
                <a:lnTo>
                  <a:pt x="1445" y="144"/>
                </a:lnTo>
                <a:lnTo>
                  <a:pt x="1423" y="165"/>
                </a:lnTo>
                <a:lnTo>
                  <a:pt x="1396" y="186"/>
                </a:lnTo>
                <a:lnTo>
                  <a:pt x="1366" y="208"/>
                </a:lnTo>
                <a:lnTo>
                  <a:pt x="1334" y="229"/>
                </a:lnTo>
                <a:lnTo>
                  <a:pt x="1301" y="251"/>
                </a:lnTo>
                <a:lnTo>
                  <a:pt x="1266" y="272"/>
                </a:lnTo>
                <a:lnTo>
                  <a:pt x="1233" y="292"/>
                </a:lnTo>
                <a:lnTo>
                  <a:pt x="1199" y="310"/>
                </a:lnTo>
                <a:lnTo>
                  <a:pt x="1168" y="327"/>
                </a:lnTo>
                <a:lnTo>
                  <a:pt x="1139" y="342"/>
                </a:lnTo>
                <a:lnTo>
                  <a:pt x="1114" y="356"/>
                </a:lnTo>
                <a:lnTo>
                  <a:pt x="1093" y="367"/>
                </a:lnTo>
                <a:lnTo>
                  <a:pt x="1077" y="375"/>
                </a:lnTo>
                <a:lnTo>
                  <a:pt x="1067" y="379"/>
                </a:lnTo>
                <a:lnTo>
                  <a:pt x="1063" y="382"/>
                </a:lnTo>
                <a:lnTo>
                  <a:pt x="1056" y="391"/>
                </a:lnTo>
                <a:lnTo>
                  <a:pt x="1048" y="403"/>
                </a:lnTo>
                <a:lnTo>
                  <a:pt x="1040" y="416"/>
                </a:lnTo>
                <a:lnTo>
                  <a:pt x="1032" y="430"/>
                </a:lnTo>
                <a:lnTo>
                  <a:pt x="1024" y="443"/>
                </a:lnTo>
                <a:lnTo>
                  <a:pt x="1017" y="453"/>
                </a:lnTo>
                <a:lnTo>
                  <a:pt x="1012" y="461"/>
                </a:lnTo>
                <a:lnTo>
                  <a:pt x="1011" y="463"/>
                </a:lnTo>
                <a:lnTo>
                  <a:pt x="1012" y="462"/>
                </a:lnTo>
                <a:lnTo>
                  <a:pt x="1014" y="461"/>
                </a:lnTo>
                <a:lnTo>
                  <a:pt x="1017" y="459"/>
                </a:lnTo>
                <a:lnTo>
                  <a:pt x="1022" y="456"/>
                </a:lnTo>
                <a:lnTo>
                  <a:pt x="1029" y="455"/>
                </a:lnTo>
                <a:lnTo>
                  <a:pt x="1037" y="453"/>
                </a:lnTo>
                <a:lnTo>
                  <a:pt x="1047" y="453"/>
                </a:lnTo>
                <a:lnTo>
                  <a:pt x="1059" y="453"/>
                </a:lnTo>
                <a:lnTo>
                  <a:pt x="1075" y="456"/>
                </a:lnTo>
                <a:lnTo>
                  <a:pt x="1089" y="463"/>
                </a:lnTo>
                <a:lnTo>
                  <a:pt x="1099" y="473"/>
                </a:lnTo>
                <a:lnTo>
                  <a:pt x="1105" y="485"/>
                </a:lnTo>
                <a:lnTo>
                  <a:pt x="1106" y="499"/>
                </a:lnTo>
                <a:lnTo>
                  <a:pt x="1102" y="516"/>
                </a:lnTo>
                <a:lnTo>
                  <a:pt x="1092" y="534"/>
                </a:lnTo>
                <a:lnTo>
                  <a:pt x="1076" y="553"/>
                </a:lnTo>
                <a:lnTo>
                  <a:pt x="1062" y="566"/>
                </a:lnTo>
                <a:lnTo>
                  <a:pt x="1045" y="579"/>
                </a:lnTo>
                <a:lnTo>
                  <a:pt x="1027" y="591"/>
                </a:lnTo>
                <a:lnTo>
                  <a:pt x="1008" y="603"/>
                </a:lnTo>
                <a:lnTo>
                  <a:pt x="988" y="614"/>
                </a:lnTo>
                <a:lnTo>
                  <a:pt x="969" y="625"/>
                </a:lnTo>
                <a:lnTo>
                  <a:pt x="948" y="635"/>
                </a:lnTo>
                <a:lnTo>
                  <a:pt x="928" y="645"/>
                </a:lnTo>
                <a:lnTo>
                  <a:pt x="910" y="653"/>
                </a:lnTo>
                <a:lnTo>
                  <a:pt x="891" y="662"/>
                </a:lnTo>
                <a:lnTo>
                  <a:pt x="875" y="668"/>
                </a:lnTo>
                <a:lnTo>
                  <a:pt x="861" y="674"/>
                </a:lnTo>
                <a:lnTo>
                  <a:pt x="850" y="679"/>
                </a:lnTo>
                <a:lnTo>
                  <a:pt x="842" y="682"/>
                </a:lnTo>
                <a:lnTo>
                  <a:pt x="836" y="685"/>
                </a:lnTo>
                <a:lnTo>
                  <a:pt x="834" y="686"/>
                </a:lnTo>
                <a:lnTo>
                  <a:pt x="777" y="760"/>
                </a:lnTo>
                <a:lnTo>
                  <a:pt x="778" y="758"/>
                </a:lnTo>
                <a:lnTo>
                  <a:pt x="782" y="756"/>
                </a:lnTo>
                <a:lnTo>
                  <a:pt x="789" y="754"/>
                </a:lnTo>
                <a:lnTo>
                  <a:pt x="797" y="749"/>
                </a:lnTo>
                <a:lnTo>
                  <a:pt x="807" y="746"/>
                </a:lnTo>
                <a:lnTo>
                  <a:pt x="819" y="743"/>
                </a:lnTo>
                <a:lnTo>
                  <a:pt x="833" y="741"/>
                </a:lnTo>
                <a:lnTo>
                  <a:pt x="849" y="740"/>
                </a:lnTo>
                <a:lnTo>
                  <a:pt x="865" y="742"/>
                </a:lnTo>
                <a:lnTo>
                  <a:pt x="879" y="749"/>
                </a:lnTo>
                <a:lnTo>
                  <a:pt x="890" y="760"/>
                </a:lnTo>
                <a:lnTo>
                  <a:pt x="897" y="772"/>
                </a:lnTo>
                <a:lnTo>
                  <a:pt x="899" y="787"/>
                </a:lnTo>
                <a:lnTo>
                  <a:pt x="895" y="803"/>
                </a:lnTo>
                <a:lnTo>
                  <a:pt x="883" y="822"/>
                </a:lnTo>
                <a:lnTo>
                  <a:pt x="864" y="839"/>
                </a:lnTo>
                <a:lnTo>
                  <a:pt x="842" y="854"/>
                </a:lnTo>
                <a:lnTo>
                  <a:pt x="821" y="867"/>
                </a:lnTo>
                <a:lnTo>
                  <a:pt x="801" y="878"/>
                </a:lnTo>
                <a:lnTo>
                  <a:pt x="782" y="890"/>
                </a:lnTo>
                <a:lnTo>
                  <a:pt x="763" y="899"/>
                </a:lnTo>
                <a:lnTo>
                  <a:pt x="746" y="907"/>
                </a:lnTo>
                <a:lnTo>
                  <a:pt x="729" y="914"/>
                </a:lnTo>
                <a:lnTo>
                  <a:pt x="714" y="920"/>
                </a:lnTo>
                <a:lnTo>
                  <a:pt x="700" y="925"/>
                </a:lnTo>
                <a:lnTo>
                  <a:pt x="687" y="929"/>
                </a:lnTo>
                <a:lnTo>
                  <a:pt x="677" y="932"/>
                </a:lnTo>
                <a:lnTo>
                  <a:pt x="668" y="935"/>
                </a:lnTo>
                <a:lnTo>
                  <a:pt x="661" y="937"/>
                </a:lnTo>
                <a:lnTo>
                  <a:pt x="655" y="938"/>
                </a:lnTo>
                <a:lnTo>
                  <a:pt x="652" y="939"/>
                </a:lnTo>
                <a:lnTo>
                  <a:pt x="650" y="939"/>
                </a:lnTo>
                <a:lnTo>
                  <a:pt x="534" y="1119"/>
                </a:lnTo>
                <a:lnTo>
                  <a:pt x="416" y="1148"/>
                </a:lnTo>
                <a:lnTo>
                  <a:pt x="545" y="916"/>
                </a:lnTo>
                <a:lnTo>
                  <a:pt x="472" y="905"/>
                </a:lnTo>
                <a:lnTo>
                  <a:pt x="593" y="840"/>
                </a:lnTo>
                <a:lnTo>
                  <a:pt x="665" y="698"/>
                </a:lnTo>
                <a:lnTo>
                  <a:pt x="593" y="688"/>
                </a:lnTo>
                <a:lnTo>
                  <a:pt x="702" y="628"/>
                </a:lnTo>
                <a:lnTo>
                  <a:pt x="754" y="491"/>
                </a:lnTo>
                <a:lnTo>
                  <a:pt x="423" y="615"/>
                </a:lnTo>
                <a:lnTo>
                  <a:pt x="223" y="83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467544" y="270759"/>
            <a:ext cx="1156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altLang="ko-KR" sz="2800" dirty="0" smtClean="0">
                <a:solidFill>
                  <a:srgbClr val="FFFF00"/>
                </a:solidFill>
                <a:latin typeface="Impact" pitchFamily="34" charset="0"/>
              </a:rPr>
              <a:t>Wow!!</a:t>
            </a:r>
            <a:endParaRPr lang="ko-KR" altLang="en-US" dirty="0">
              <a:solidFill>
                <a:srgbClr val="FFFF00"/>
              </a:solidFill>
              <a:latin typeface="Impact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55589"/>
            <a:ext cx="4038600" cy="539774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055589"/>
            <a:ext cx="4038600" cy="5397747"/>
          </a:xfrm>
        </p:spPr>
      </p:pic>
    </p:spTree>
    <p:extLst>
      <p:ext uri="{BB962C8B-B14F-4D97-AF65-F5344CB8AC3E}">
        <p14:creationId xmlns:p14="http://schemas.microsoft.com/office/powerpoint/2010/main" val="20521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>
            <a:stCxn id="28" idx="3"/>
          </p:cNvCxnSpPr>
          <p:nvPr/>
        </p:nvCxnSpPr>
        <p:spPr>
          <a:xfrm>
            <a:off x="1692559" y="532369"/>
            <a:ext cx="6479843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8"/>
          <p:cNvSpPr>
            <a:spLocks/>
          </p:cNvSpPr>
          <p:nvPr/>
        </p:nvSpPr>
        <p:spPr bwMode="auto">
          <a:xfrm rot="18900000" flipH="1">
            <a:off x="8340227" y="294855"/>
            <a:ext cx="492529" cy="475029"/>
          </a:xfrm>
          <a:custGeom>
            <a:avLst/>
            <a:gdLst>
              <a:gd name="T0" fmla="*/ 0 w 1470"/>
              <a:gd name="T1" fmla="*/ 528 h 1148"/>
              <a:gd name="T2" fmla="*/ 296 w 1470"/>
              <a:gd name="T3" fmla="*/ 401 h 1148"/>
              <a:gd name="T4" fmla="*/ 574 w 1470"/>
              <a:gd name="T5" fmla="*/ 178 h 1148"/>
              <a:gd name="T6" fmla="*/ 558 w 1470"/>
              <a:gd name="T7" fmla="*/ 78 h 1148"/>
              <a:gd name="T8" fmla="*/ 646 w 1470"/>
              <a:gd name="T9" fmla="*/ 21 h 1148"/>
              <a:gd name="T10" fmla="*/ 664 w 1470"/>
              <a:gd name="T11" fmla="*/ 10 h 1148"/>
              <a:gd name="T12" fmla="*/ 699 w 1470"/>
              <a:gd name="T13" fmla="*/ 7 h 1148"/>
              <a:gd name="T14" fmla="*/ 717 w 1470"/>
              <a:gd name="T15" fmla="*/ 23 h 1148"/>
              <a:gd name="T16" fmla="*/ 746 w 1470"/>
              <a:gd name="T17" fmla="*/ 66 h 1148"/>
              <a:gd name="T18" fmla="*/ 765 w 1470"/>
              <a:gd name="T19" fmla="*/ 58 h 1148"/>
              <a:gd name="T20" fmla="*/ 815 w 1470"/>
              <a:gd name="T21" fmla="*/ 39 h 1148"/>
              <a:gd name="T22" fmla="*/ 886 w 1470"/>
              <a:gd name="T23" fmla="*/ 48 h 1148"/>
              <a:gd name="T24" fmla="*/ 890 w 1470"/>
              <a:gd name="T25" fmla="*/ 90 h 1148"/>
              <a:gd name="T26" fmla="*/ 864 w 1470"/>
              <a:gd name="T27" fmla="*/ 114 h 1148"/>
              <a:gd name="T28" fmla="*/ 1001 w 1470"/>
              <a:gd name="T29" fmla="*/ 144 h 1148"/>
              <a:gd name="T30" fmla="*/ 1069 w 1470"/>
              <a:gd name="T31" fmla="*/ 107 h 1148"/>
              <a:gd name="T32" fmla="*/ 1168 w 1470"/>
              <a:gd name="T33" fmla="*/ 63 h 1148"/>
              <a:gd name="T34" fmla="*/ 1276 w 1470"/>
              <a:gd name="T35" fmla="*/ 35 h 1148"/>
              <a:gd name="T36" fmla="*/ 1327 w 1470"/>
              <a:gd name="T37" fmla="*/ 35 h 1148"/>
              <a:gd name="T38" fmla="*/ 1341 w 1470"/>
              <a:gd name="T39" fmla="*/ 42 h 1148"/>
              <a:gd name="T40" fmla="*/ 1387 w 1470"/>
              <a:gd name="T41" fmla="*/ 57 h 1148"/>
              <a:gd name="T42" fmla="*/ 1429 w 1470"/>
              <a:gd name="T43" fmla="*/ 60 h 1148"/>
              <a:gd name="T44" fmla="*/ 1470 w 1470"/>
              <a:gd name="T45" fmla="*/ 99 h 1148"/>
              <a:gd name="T46" fmla="*/ 1423 w 1470"/>
              <a:gd name="T47" fmla="*/ 165 h 1148"/>
              <a:gd name="T48" fmla="*/ 1301 w 1470"/>
              <a:gd name="T49" fmla="*/ 251 h 1148"/>
              <a:gd name="T50" fmla="*/ 1168 w 1470"/>
              <a:gd name="T51" fmla="*/ 327 h 1148"/>
              <a:gd name="T52" fmla="*/ 1077 w 1470"/>
              <a:gd name="T53" fmla="*/ 375 h 1148"/>
              <a:gd name="T54" fmla="*/ 1048 w 1470"/>
              <a:gd name="T55" fmla="*/ 403 h 1148"/>
              <a:gd name="T56" fmla="*/ 1017 w 1470"/>
              <a:gd name="T57" fmla="*/ 453 h 1148"/>
              <a:gd name="T58" fmla="*/ 1014 w 1470"/>
              <a:gd name="T59" fmla="*/ 461 h 1148"/>
              <a:gd name="T60" fmla="*/ 1037 w 1470"/>
              <a:gd name="T61" fmla="*/ 453 h 1148"/>
              <a:gd name="T62" fmla="*/ 1089 w 1470"/>
              <a:gd name="T63" fmla="*/ 463 h 1148"/>
              <a:gd name="T64" fmla="*/ 1102 w 1470"/>
              <a:gd name="T65" fmla="*/ 516 h 1148"/>
              <a:gd name="T66" fmla="*/ 1045 w 1470"/>
              <a:gd name="T67" fmla="*/ 579 h 1148"/>
              <a:gd name="T68" fmla="*/ 969 w 1470"/>
              <a:gd name="T69" fmla="*/ 625 h 1148"/>
              <a:gd name="T70" fmla="*/ 891 w 1470"/>
              <a:gd name="T71" fmla="*/ 662 h 1148"/>
              <a:gd name="T72" fmla="*/ 842 w 1470"/>
              <a:gd name="T73" fmla="*/ 682 h 1148"/>
              <a:gd name="T74" fmla="*/ 778 w 1470"/>
              <a:gd name="T75" fmla="*/ 758 h 1148"/>
              <a:gd name="T76" fmla="*/ 807 w 1470"/>
              <a:gd name="T77" fmla="*/ 746 h 1148"/>
              <a:gd name="T78" fmla="*/ 865 w 1470"/>
              <a:gd name="T79" fmla="*/ 742 h 1148"/>
              <a:gd name="T80" fmla="*/ 899 w 1470"/>
              <a:gd name="T81" fmla="*/ 787 h 1148"/>
              <a:gd name="T82" fmla="*/ 842 w 1470"/>
              <a:gd name="T83" fmla="*/ 854 h 1148"/>
              <a:gd name="T84" fmla="*/ 763 w 1470"/>
              <a:gd name="T85" fmla="*/ 899 h 1148"/>
              <a:gd name="T86" fmla="*/ 700 w 1470"/>
              <a:gd name="T87" fmla="*/ 925 h 1148"/>
              <a:gd name="T88" fmla="*/ 661 w 1470"/>
              <a:gd name="T89" fmla="*/ 937 h 1148"/>
              <a:gd name="T90" fmla="*/ 534 w 1470"/>
              <a:gd name="T91" fmla="*/ 1119 h 1148"/>
              <a:gd name="T92" fmla="*/ 593 w 1470"/>
              <a:gd name="T93" fmla="*/ 840 h 1148"/>
              <a:gd name="T94" fmla="*/ 754 w 1470"/>
              <a:gd name="T95" fmla="*/ 491 h 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70" h="1148">
                <a:moveTo>
                  <a:pt x="223" y="838"/>
                </a:moveTo>
                <a:lnTo>
                  <a:pt x="143" y="881"/>
                </a:lnTo>
                <a:lnTo>
                  <a:pt x="235" y="644"/>
                </a:lnTo>
                <a:lnTo>
                  <a:pt x="0" y="528"/>
                </a:lnTo>
                <a:lnTo>
                  <a:pt x="113" y="470"/>
                </a:lnTo>
                <a:lnTo>
                  <a:pt x="258" y="494"/>
                </a:lnTo>
                <a:lnTo>
                  <a:pt x="255" y="423"/>
                </a:lnTo>
                <a:lnTo>
                  <a:pt x="296" y="401"/>
                </a:lnTo>
                <a:lnTo>
                  <a:pt x="420" y="481"/>
                </a:lnTo>
                <a:lnTo>
                  <a:pt x="763" y="293"/>
                </a:lnTo>
                <a:lnTo>
                  <a:pt x="709" y="191"/>
                </a:lnTo>
                <a:lnTo>
                  <a:pt x="574" y="178"/>
                </a:lnTo>
                <a:lnTo>
                  <a:pt x="645" y="138"/>
                </a:lnTo>
                <a:lnTo>
                  <a:pt x="592" y="104"/>
                </a:lnTo>
                <a:lnTo>
                  <a:pt x="516" y="106"/>
                </a:lnTo>
                <a:lnTo>
                  <a:pt x="558" y="78"/>
                </a:lnTo>
                <a:lnTo>
                  <a:pt x="503" y="33"/>
                </a:lnTo>
                <a:lnTo>
                  <a:pt x="565" y="0"/>
                </a:lnTo>
                <a:lnTo>
                  <a:pt x="643" y="23"/>
                </a:lnTo>
                <a:lnTo>
                  <a:pt x="646" y="21"/>
                </a:lnTo>
                <a:lnTo>
                  <a:pt x="649" y="19"/>
                </a:lnTo>
                <a:lnTo>
                  <a:pt x="653" y="17"/>
                </a:lnTo>
                <a:lnTo>
                  <a:pt x="655" y="15"/>
                </a:lnTo>
                <a:lnTo>
                  <a:pt x="664" y="10"/>
                </a:lnTo>
                <a:lnTo>
                  <a:pt x="673" y="8"/>
                </a:lnTo>
                <a:lnTo>
                  <a:pt x="683" y="6"/>
                </a:lnTo>
                <a:lnTo>
                  <a:pt x="692" y="6"/>
                </a:lnTo>
                <a:lnTo>
                  <a:pt x="699" y="7"/>
                </a:lnTo>
                <a:lnTo>
                  <a:pt x="706" y="8"/>
                </a:lnTo>
                <a:lnTo>
                  <a:pt x="712" y="12"/>
                </a:lnTo>
                <a:lnTo>
                  <a:pt x="715" y="16"/>
                </a:lnTo>
                <a:lnTo>
                  <a:pt x="717" y="23"/>
                </a:lnTo>
                <a:lnTo>
                  <a:pt x="716" y="32"/>
                </a:lnTo>
                <a:lnTo>
                  <a:pt x="712" y="40"/>
                </a:lnTo>
                <a:lnTo>
                  <a:pt x="706" y="48"/>
                </a:lnTo>
                <a:lnTo>
                  <a:pt x="746" y="66"/>
                </a:lnTo>
                <a:lnTo>
                  <a:pt x="747" y="66"/>
                </a:lnTo>
                <a:lnTo>
                  <a:pt x="751" y="63"/>
                </a:lnTo>
                <a:lnTo>
                  <a:pt x="756" y="61"/>
                </a:lnTo>
                <a:lnTo>
                  <a:pt x="765" y="58"/>
                </a:lnTo>
                <a:lnTo>
                  <a:pt x="774" y="54"/>
                </a:lnTo>
                <a:lnTo>
                  <a:pt x="786" y="50"/>
                </a:lnTo>
                <a:lnTo>
                  <a:pt x="800" y="44"/>
                </a:lnTo>
                <a:lnTo>
                  <a:pt x="815" y="39"/>
                </a:lnTo>
                <a:lnTo>
                  <a:pt x="837" y="35"/>
                </a:lnTo>
                <a:lnTo>
                  <a:pt x="857" y="36"/>
                </a:lnTo>
                <a:lnTo>
                  <a:pt x="873" y="40"/>
                </a:lnTo>
                <a:lnTo>
                  <a:pt x="886" y="48"/>
                </a:lnTo>
                <a:lnTo>
                  <a:pt x="894" y="59"/>
                </a:lnTo>
                <a:lnTo>
                  <a:pt x="898" y="69"/>
                </a:lnTo>
                <a:lnTo>
                  <a:pt x="897" y="81"/>
                </a:lnTo>
                <a:lnTo>
                  <a:pt x="890" y="90"/>
                </a:lnTo>
                <a:lnTo>
                  <a:pt x="875" y="104"/>
                </a:lnTo>
                <a:lnTo>
                  <a:pt x="867" y="111"/>
                </a:lnTo>
                <a:lnTo>
                  <a:pt x="864" y="114"/>
                </a:lnTo>
                <a:lnTo>
                  <a:pt x="864" y="114"/>
                </a:lnTo>
                <a:lnTo>
                  <a:pt x="984" y="155"/>
                </a:lnTo>
                <a:lnTo>
                  <a:pt x="986" y="153"/>
                </a:lnTo>
                <a:lnTo>
                  <a:pt x="992" y="150"/>
                </a:lnTo>
                <a:lnTo>
                  <a:pt x="1001" y="144"/>
                </a:lnTo>
                <a:lnTo>
                  <a:pt x="1015" y="136"/>
                </a:lnTo>
                <a:lnTo>
                  <a:pt x="1030" y="128"/>
                </a:lnTo>
                <a:lnTo>
                  <a:pt x="1048" y="118"/>
                </a:lnTo>
                <a:lnTo>
                  <a:pt x="1069" y="107"/>
                </a:lnTo>
                <a:lnTo>
                  <a:pt x="1092" y="96"/>
                </a:lnTo>
                <a:lnTo>
                  <a:pt x="1116" y="85"/>
                </a:lnTo>
                <a:lnTo>
                  <a:pt x="1142" y="74"/>
                </a:lnTo>
                <a:lnTo>
                  <a:pt x="1168" y="63"/>
                </a:lnTo>
                <a:lnTo>
                  <a:pt x="1196" y="54"/>
                </a:lnTo>
                <a:lnTo>
                  <a:pt x="1222" y="46"/>
                </a:lnTo>
                <a:lnTo>
                  <a:pt x="1250" y="39"/>
                </a:lnTo>
                <a:lnTo>
                  <a:pt x="1276" y="35"/>
                </a:lnTo>
                <a:lnTo>
                  <a:pt x="1303" y="32"/>
                </a:lnTo>
                <a:lnTo>
                  <a:pt x="1312" y="32"/>
                </a:lnTo>
                <a:lnTo>
                  <a:pt x="1320" y="33"/>
                </a:lnTo>
                <a:lnTo>
                  <a:pt x="1327" y="35"/>
                </a:lnTo>
                <a:lnTo>
                  <a:pt x="1333" y="37"/>
                </a:lnTo>
                <a:lnTo>
                  <a:pt x="1336" y="38"/>
                </a:lnTo>
                <a:lnTo>
                  <a:pt x="1339" y="40"/>
                </a:lnTo>
                <a:lnTo>
                  <a:pt x="1341" y="42"/>
                </a:lnTo>
                <a:lnTo>
                  <a:pt x="1341" y="42"/>
                </a:lnTo>
                <a:lnTo>
                  <a:pt x="1385" y="57"/>
                </a:lnTo>
                <a:lnTo>
                  <a:pt x="1385" y="57"/>
                </a:lnTo>
                <a:lnTo>
                  <a:pt x="1387" y="57"/>
                </a:lnTo>
                <a:lnTo>
                  <a:pt x="1388" y="58"/>
                </a:lnTo>
                <a:lnTo>
                  <a:pt x="1389" y="58"/>
                </a:lnTo>
                <a:lnTo>
                  <a:pt x="1410" y="57"/>
                </a:lnTo>
                <a:lnTo>
                  <a:pt x="1429" y="60"/>
                </a:lnTo>
                <a:lnTo>
                  <a:pt x="1444" y="67"/>
                </a:lnTo>
                <a:lnTo>
                  <a:pt x="1456" y="76"/>
                </a:lnTo>
                <a:lnTo>
                  <a:pt x="1466" y="87"/>
                </a:lnTo>
                <a:lnTo>
                  <a:pt x="1470" y="99"/>
                </a:lnTo>
                <a:lnTo>
                  <a:pt x="1469" y="112"/>
                </a:lnTo>
                <a:lnTo>
                  <a:pt x="1463" y="123"/>
                </a:lnTo>
                <a:lnTo>
                  <a:pt x="1445" y="144"/>
                </a:lnTo>
                <a:lnTo>
                  <a:pt x="1423" y="165"/>
                </a:lnTo>
                <a:lnTo>
                  <a:pt x="1396" y="186"/>
                </a:lnTo>
                <a:lnTo>
                  <a:pt x="1366" y="208"/>
                </a:lnTo>
                <a:lnTo>
                  <a:pt x="1334" y="229"/>
                </a:lnTo>
                <a:lnTo>
                  <a:pt x="1301" y="251"/>
                </a:lnTo>
                <a:lnTo>
                  <a:pt x="1266" y="272"/>
                </a:lnTo>
                <a:lnTo>
                  <a:pt x="1233" y="292"/>
                </a:lnTo>
                <a:lnTo>
                  <a:pt x="1199" y="310"/>
                </a:lnTo>
                <a:lnTo>
                  <a:pt x="1168" y="327"/>
                </a:lnTo>
                <a:lnTo>
                  <a:pt x="1139" y="342"/>
                </a:lnTo>
                <a:lnTo>
                  <a:pt x="1114" y="356"/>
                </a:lnTo>
                <a:lnTo>
                  <a:pt x="1093" y="367"/>
                </a:lnTo>
                <a:lnTo>
                  <a:pt x="1077" y="375"/>
                </a:lnTo>
                <a:lnTo>
                  <a:pt x="1067" y="379"/>
                </a:lnTo>
                <a:lnTo>
                  <a:pt x="1063" y="382"/>
                </a:lnTo>
                <a:lnTo>
                  <a:pt x="1056" y="391"/>
                </a:lnTo>
                <a:lnTo>
                  <a:pt x="1048" y="403"/>
                </a:lnTo>
                <a:lnTo>
                  <a:pt x="1040" y="416"/>
                </a:lnTo>
                <a:lnTo>
                  <a:pt x="1032" y="430"/>
                </a:lnTo>
                <a:lnTo>
                  <a:pt x="1024" y="443"/>
                </a:lnTo>
                <a:lnTo>
                  <a:pt x="1017" y="453"/>
                </a:lnTo>
                <a:lnTo>
                  <a:pt x="1012" y="461"/>
                </a:lnTo>
                <a:lnTo>
                  <a:pt x="1011" y="463"/>
                </a:lnTo>
                <a:lnTo>
                  <a:pt x="1012" y="462"/>
                </a:lnTo>
                <a:lnTo>
                  <a:pt x="1014" y="461"/>
                </a:lnTo>
                <a:lnTo>
                  <a:pt x="1017" y="459"/>
                </a:lnTo>
                <a:lnTo>
                  <a:pt x="1022" y="456"/>
                </a:lnTo>
                <a:lnTo>
                  <a:pt x="1029" y="455"/>
                </a:lnTo>
                <a:lnTo>
                  <a:pt x="1037" y="453"/>
                </a:lnTo>
                <a:lnTo>
                  <a:pt x="1047" y="453"/>
                </a:lnTo>
                <a:lnTo>
                  <a:pt x="1059" y="453"/>
                </a:lnTo>
                <a:lnTo>
                  <a:pt x="1075" y="456"/>
                </a:lnTo>
                <a:lnTo>
                  <a:pt x="1089" y="463"/>
                </a:lnTo>
                <a:lnTo>
                  <a:pt x="1099" y="473"/>
                </a:lnTo>
                <a:lnTo>
                  <a:pt x="1105" y="485"/>
                </a:lnTo>
                <a:lnTo>
                  <a:pt x="1106" y="499"/>
                </a:lnTo>
                <a:lnTo>
                  <a:pt x="1102" y="516"/>
                </a:lnTo>
                <a:lnTo>
                  <a:pt x="1092" y="534"/>
                </a:lnTo>
                <a:lnTo>
                  <a:pt x="1076" y="553"/>
                </a:lnTo>
                <a:lnTo>
                  <a:pt x="1062" y="566"/>
                </a:lnTo>
                <a:lnTo>
                  <a:pt x="1045" y="579"/>
                </a:lnTo>
                <a:lnTo>
                  <a:pt x="1027" y="591"/>
                </a:lnTo>
                <a:lnTo>
                  <a:pt x="1008" y="603"/>
                </a:lnTo>
                <a:lnTo>
                  <a:pt x="988" y="614"/>
                </a:lnTo>
                <a:lnTo>
                  <a:pt x="969" y="625"/>
                </a:lnTo>
                <a:lnTo>
                  <a:pt x="948" y="635"/>
                </a:lnTo>
                <a:lnTo>
                  <a:pt x="928" y="645"/>
                </a:lnTo>
                <a:lnTo>
                  <a:pt x="910" y="653"/>
                </a:lnTo>
                <a:lnTo>
                  <a:pt x="891" y="662"/>
                </a:lnTo>
                <a:lnTo>
                  <a:pt x="875" y="668"/>
                </a:lnTo>
                <a:lnTo>
                  <a:pt x="861" y="674"/>
                </a:lnTo>
                <a:lnTo>
                  <a:pt x="850" y="679"/>
                </a:lnTo>
                <a:lnTo>
                  <a:pt x="842" y="682"/>
                </a:lnTo>
                <a:lnTo>
                  <a:pt x="836" y="685"/>
                </a:lnTo>
                <a:lnTo>
                  <a:pt x="834" y="686"/>
                </a:lnTo>
                <a:lnTo>
                  <a:pt x="777" y="760"/>
                </a:lnTo>
                <a:lnTo>
                  <a:pt x="778" y="758"/>
                </a:lnTo>
                <a:lnTo>
                  <a:pt x="782" y="756"/>
                </a:lnTo>
                <a:lnTo>
                  <a:pt x="789" y="754"/>
                </a:lnTo>
                <a:lnTo>
                  <a:pt x="797" y="749"/>
                </a:lnTo>
                <a:lnTo>
                  <a:pt x="807" y="746"/>
                </a:lnTo>
                <a:lnTo>
                  <a:pt x="819" y="743"/>
                </a:lnTo>
                <a:lnTo>
                  <a:pt x="833" y="741"/>
                </a:lnTo>
                <a:lnTo>
                  <a:pt x="849" y="740"/>
                </a:lnTo>
                <a:lnTo>
                  <a:pt x="865" y="742"/>
                </a:lnTo>
                <a:lnTo>
                  <a:pt x="879" y="749"/>
                </a:lnTo>
                <a:lnTo>
                  <a:pt x="890" y="760"/>
                </a:lnTo>
                <a:lnTo>
                  <a:pt x="897" y="772"/>
                </a:lnTo>
                <a:lnTo>
                  <a:pt x="899" y="787"/>
                </a:lnTo>
                <a:lnTo>
                  <a:pt x="895" y="803"/>
                </a:lnTo>
                <a:lnTo>
                  <a:pt x="883" y="822"/>
                </a:lnTo>
                <a:lnTo>
                  <a:pt x="864" y="839"/>
                </a:lnTo>
                <a:lnTo>
                  <a:pt x="842" y="854"/>
                </a:lnTo>
                <a:lnTo>
                  <a:pt x="821" y="867"/>
                </a:lnTo>
                <a:lnTo>
                  <a:pt x="801" y="878"/>
                </a:lnTo>
                <a:lnTo>
                  <a:pt x="782" y="890"/>
                </a:lnTo>
                <a:lnTo>
                  <a:pt x="763" y="899"/>
                </a:lnTo>
                <a:lnTo>
                  <a:pt x="746" y="907"/>
                </a:lnTo>
                <a:lnTo>
                  <a:pt x="729" y="914"/>
                </a:lnTo>
                <a:lnTo>
                  <a:pt x="714" y="920"/>
                </a:lnTo>
                <a:lnTo>
                  <a:pt x="700" y="925"/>
                </a:lnTo>
                <a:lnTo>
                  <a:pt x="687" y="929"/>
                </a:lnTo>
                <a:lnTo>
                  <a:pt x="677" y="932"/>
                </a:lnTo>
                <a:lnTo>
                  <a:pt x="668" y="935"/>
                </a:lnTo>
                <a:lnTo>
                  <a:pt x="661" y="937"/>
                </a:lnTo>
                <a:lnTo>
                  <a:pt x="655" y="938"/>
                </a:lnTo>
                <a:lnTo>
                  <a:pt x="652" y="939"/>
                </a:lnTo>
                <a:lnTo>
                  <a:pt x="650" y="939"/>
                </a:lnTo>
                <a:lnTo>
                  <a:pt x="534" y="1119"/>
                </a:lnTo>
                <a:lnTo>
                  <a:pt x="416" y="1148"/>
                </a:lnTo>
                <a:lnTo>
                  <a:pt x="545" y="916"/>
                </a:lnTo>
                <a:lnTo>
                  <a:pt x="472" y="905"/>
                </a:lnTo>
                <a:lnTo>
                  <a:pt x="593" y="840"/>
                </a:lnTo>
                <a:lnTo>
                  <a:pt x="665" y="698"/>
                </a:lnTo>
                <a:lnTo>
                  <a:pt x="593" y="688"/>
                </a:lnTo>
                <a:lnTo>
                  <a:pt x="702" y="628"/>
                </a:lnTo>
                <a:lnTo>
                  <a:pt x="754" y="491"/>
                </a:lnTo>
                <a:lnTo>
                  <a:pt x="423" y="615"/>
                </a:lnTo>
                <a:lnTo>
                  <a:pt x="223" y="83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467544" y="270759"/>
            <a:ext cx="1225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altLang="ko-KR" sz="2800" dirty="0">
                <a:solidFill>
                  <a:srgbClr val="FFFF00"/>
                </a:solidFill>
                <a:latin typeface="Impact" pitchFamily="34" charset="0"/>
              </a:rPr>
              <a:t>I</a:t>
            </a:r>
            <a:r>
              <a:rPr lang="en-US" altLang="ko-KR" sz="2800" dirty="0" smtClean="0">
                <a:solidFill>
                  <a:srgbClr val="FFFF00"/>
                </a:solidFill>
                <a:latin typeface="Impact" pitchFamily="34" charset="0"/>
              </a:rPr>
              <a:t>n love</a:t>
            </a:r>
            <a:endParaRPr lang="ko-KR" altLang="en-US" dirty="0">
              <a:solidFill>
                <a:srgbClr val="FFFF00"/>
              </a:solidFill>
              <a:latin typeface="Impact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8760"/>
            <a:ext cx="4038600" cy="4896544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68760"/>
            <a:ext cx="4038600" cy="4896544"/>
          </a:xfrm>
        </p:spPr>
      </p:pic>
    </p:spTree>
    <p:extLst>
      <p:ext uri="{BB962C8B-B14F-4D97-AF65-F5344CB8AC3E}">
        <p14:creationId xmlns:p14="http://schemas.microsoft.com/office/powerpoint/2010/main" val="204641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807737" y="2845385"/>
            <a:ext cx="35285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0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itchFamily="34" charset="0"/>
              </a:rPr>
              <a:t>THANK YOU</a:t>
            </a:r>
            <a:endParaRPr lang="ko-KR" altLang="en-US" sz="4400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Impact" pitchFamily="34" charset="0"/>
            </a:endParaRPr>
          </a:p>
        </p:txBody>
      </p:sp>
      <p:grpSp>
        <p:nvGrpSpPr>
          <p:cNvPr id="3110" name="그룹 3109"/>
          <p:cNvGrpSpPr/>
          <p:nvPr/>
        </p:nvGrpSpPr>
        <p:grpSpPr>
          <a:xfrm>
            <a:off x="3947974" y="2321719"/>
            <a:ext cx="1248052" cy="423968"/>
            <a:chOff x="5148263" y="2060575"/>
            <a:chExt cx="1827212" cy="620713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/>
          </p:nvSpPr>
          <p:spPr bwMode="auto">
            <a:xfrm>
              <a:off x="5148263" y="2060575"/>
              <a:ext cx="1827212" cy="62071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937375" y="2116138"/>
              <a:ext cx="38100" cy="6350"/>
            </a:xfrm>
            <a:custGeom>
              <a:avLst/>
              <a:gdLst>
                <a:gd name="T0" fmla="*/ 0 w 48"/>
                <a:gd name="T1" fmla="*/ 0 h 8"/>
                <a:gd name="T2" fmla="*/ 47 w 48"/>
                <a:gd name="T3" fmla="*/ 1 h 8"/>
                <a:gd name="T4" fmla="*/ 48 w 48"/>
                <a:gd name="T5" fmla="*/ 4 h 8"/>
                <a:gd name="T6" fmla="*/ 0 w 48"/>
                <a:gd name="T7" fmla="*/ 8 h 8"/>
                <a:gd name="T8" fmla="*/ 0 w 48"/>
                <a:gd name="T9" fmla="*/ 7 h 8"/>
                <a:gd name="T10" fmla="*/ 0 w 48"/>
                <a:gd name="T11" fmla="*/ 5 h 8"/>
                <a:gd name="T12" fmla="*/ 0 w 48"/>
                <a:gd name="T13" fmla="*/ 3 h 8"/>
                <a:gd name="T14" fmla="*/ 0 w 4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8">
                  <a:moveTo>
                    <a:pt x="0" y="0"/>
                  </a:moveTo>
                  <a:lnTo>
                    <a:pt x="47" y="1"/>
                  </a:lnTo>
                  <a:lnTo>
                    <a:pt x="48" y="4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6907213" y="2181225"/>
              <a:ext cx="39687" cy="7938"/>
            </a:xfrm>
            <a:custGeom>
              <a:avLst/>
              <a:gdLst>
                <a:gd name="T0" fmla="*/ 0 w 49"/>
                <a:gd name="T1" fmla="*/ 0 h 9"/>
                <a:gd name="T2" fmla="*/ 47 w 49"/>
                <a:gd name="T3" fmla="*/ 1 h 9"/>
                <a:gd name="T4" fmla="*/ 49 w 49"/>
                <a:gd name="T5" fmla="*/ 4 h 9"/>
                <a:gd name="T6" fmla="*/ 0 w 49"/>
                <a:gd name="T7" fmla="*/ 9 h 9"/>
                <a:gd name="T8" fmla="*/ 0 w 49"/>
                <a:gd name="T9" fmla="*/ 8 h 9"/>
                <a:gd name="T10" fmla="*/ 0 w 49"/>
                <a:gd name="T11" fmla="*/ 6 h 9"/>
                <a:gd name="T12" fmla="*/ 0 w 49"/>
                <a:gd name="T13" fmla="*/ 3 h 9"/>
                <a:gd name="T14" fmla="*/ 0 w 49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9">
                  <a:moveTo>
                    <a:pt x="0" y="0"/>
                  </a:moveTo>
                  <a:lnTo>
                    <a:pt x="47" y="1"/>
                  </a:lnTo>
                  <a:lnTo>
                    <a:pt x="49" y="4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6881813" y="2239963"/>
              <a:ext cx="38100" cy="7938"/>
            </a:xfrm>
            <a:custGeom>
              <a:avLst/>
              <a:gdLst>
                <a:gd name="T0" fmla="*/ 0 w 50"/>
                <a:gd name="T1" fmla="*/ 0 h 9"/>
                <a:gd name="T2" fmla="*/ 48 w 50"/>
                <a:gd name="T3" fmla="*/ 1 h 9"/>
                <a:gd name="T4" fmla="*/ 50 w 50"/>
                <a:gd name="T5" fmla="*/ 4 h 9"/>
                <a:gd name="T6" fmla="*/ 0 w 50"/>
                <a:gd name="T7" fmla="*/ 9 h 9"/>
                <a:gd name="T8" fmla="*/ 0 w 50"/>
                <a:gd name="T9" fmla="*/ 8 h 9"/>
                <a:gd name="T10" fmla="*/ 0 w 50"/>
                <a:gd name="T11" fmla="*/ 6 h 9"/>
                <a:gd name="T12" fmla="*/ 0 w 50"/>
                <a:gd name="T13" fmla="*/ 2 h 9"/>
                <a:gd name="T14" fmla="*/ 0 w 50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9">
                  <a:moveTo>
                    <a:pt x="0" y="0"/>
                  </a:moveTo>
                  <a:lnTo>
                    <a:pt x="48" y="1"/>
                  </a:lnTo>
                  <a:lnTo>
                    <a:pt x="50" y="4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6353175" y="2060575"/>
              <a:ext cx="619125" cy="606425"/>
            </a:xfrm>
            <a:custGeom>
              <a:avLst/>
              <a:gdLst>
                <a:gd name="T0" fmla="*/ 0 w 780"/>
                <a:gd name="T1" fmla="*/ 683 h 764"/>
                <a:gd name="T2" fmla="*/ 0 w 780"/>
                <a:gd name="T3" fmla="*/ 764 h 764"/>
                <a:gd name="T4" fmla="*/ 14 w 780"/>
                <a:gd name="T5" fmla="*/ 761 h 764"/>
                <a:gd name="T6" fmla="*/ 28 w 780"/>
                <a:gd name="T7" fmla="*/ 760 h 764"/>
                <a:gd name="T8" fmla="*/ 42 w 780"/>
                <a:gd name="T9" fmla="*/ 758 h 764"/>
                <a:gd name="T10" fmla="*/ 56 w 780"/>
                <a:gd name="T11" fmla="*/ 755 h 764"/>
                <a:gd name="T12" fmla="*/ 70 w 780"/>
                <a:gd name="T13" fmla="*/ 754 h 764"/>
                <a:gd name="T14" fmla="*/ 84 w 780"/>
                <a:gd name="T15" fmla="*/ 752 h 764"/>
                <a:gd name="T16" fmla="*/ 98 w 780"/>
                <a:gd name="T17" fmla="*/ 750 h 764"/>
                <a:gd name="T18" fmla="*/ 113 w 780"/>
                <a:gd name="T19" fmla="*/ 747 h 764"/>
                <a:gd name="T20" fmla="*/ 269 w 780"/>
                <a:gd name="T21" fmla="*/ 717 h 764"/>
                <a:gd name="T22" fmla="*/ 258 w 780"/>
                <a:gd name="T23" fmla="*/ 654 h 764"/>
                <a:gd name="T24" fmla="*/ 359 w 780"/>
                <a:gd name="T25" fmla="*/ 652 h 764"/>
                <a:gd name="T26" fmla="*/ 535 w 780"/>
                <a:gd name="T27" fmla="*/ 638 h 764"/>
                <a:gd name="T28" fmla="*/ 590 w 780"/>
                <a:gd name="T29" fmla="*/ 632 h 764"/>
                <a:gd name="T30" fmla="*/ 704 w 780"/>
                <a:gd name="T31" fmla="*/ 592 h 764"/>
                <a:gd name="T32" fmla="*/ 704 w 780"/>
                <a:gd name="T33" fmla="*/ 491 h 764"/>
                <a:gd name="T34" fmla="*/ 590 w 780"/>
                <a:gd name="T35" fmla="*/ 445 h 764"/>
                <a:gd name="T36" fmla="*/ 465 w 780"/>
                <a:gd name="T37" fmla="*/ 434 h 764"/>
                <a:gd name="T38" fmla="*/ 467 w 780"/>
                <a:gd name="T39" fmla="*/ 416 h 764"/>
                <a:gd name="T40" fmla="*/ 595 w 780"/>
                <a:gd name="T41" fmla="*/ 430 h 764"/>
                <a:gd name="T42" fmla="*/ 595 w 780"/>
                <a:gd name="T43" fmla="*/ 407 h 764"/>
                <a:gd name="T44" fmla="*/ 621 w 780"/>
                <a:gd name="T45" fmla="*/ 413 h 764"/>
                <a:gd name="T46" fmla="*/ 621 w 780"/>
                <a:gd name="T47" fmla="*/ 399 h 764"/>
                <a:gd name="T48" fmla="*/ 604 w 780"/>
                <a:gd name="T49" fmla="*/ 399 h 764"/>
                <a:gd name="T50" fmla="*/ 604 w 780"/>
                <a:gd name="T51" fmla="*/ 382 h 764"/>
                <a:gd name="T52" fmla="*/ 629 w 780"/>
                <a:gd name="T53" fmla="*/ 378 h 764"/>
                <a:gd name="T54" fmla="*/ 629 w 780"/>
                <a:gd name="T55" fmla="*/ 353 h 764"/>
                <a:gd name="T56" fmla="*/ 610 w 780"/>
                <a:gd name="T57" fmla="*/ 351 h 764"/>
                <a:gd name="T58" fmla="*/ 759 w 780"/>
                <a:gd name="T59" fmla="*/ 40 h 764"/>
                <a:gd name="T60" fmla="*/ 773 w 780"/>
                <a:gd name="T61" fmla="*/ 40 h 764"/>
                <a:gd name="T62" fmla="*/ 780 w 780"/>
                <a:gd name="T63" fmla="*/ 12 h 764"/>
                <a:gd name="T64" fmla="*/ 678 w 780"/>
                <a:gd name="T65" fmla="*/ 12 h 764"/>
                <a:gd name="T66" fmla="*/ 678 w 780"/>
                <a:gd name="T67" fmla="*/ 0 h 764"/>
                <a:gd name="T68" fmla="*/ 659 w 780"/>
                <a:gd name="T69" fmla="*/ 0 h 764"/>
                <a:gd name="T70" fmla="*/ 650 w 780"/>
                <a:gd name="T71" fmla="*/ 12 h 764"/>
                <a:gd name="T72" fmla="*/ 573 w 780"/>
                <a:gd name="T73" fmla="*/ 12 h 764"/>
                <a:gd name="T74" fmla="*/ 222 w 780"/>
                <a:gd name="T75" fmla="*/ 354 h 764"/>
                <a:gd name="T76" fmla="*/ 5 w 780"/>
                <a:gd name="T77" fmla="*/ 409 h 764"/>
                <a:gd name="T78" fmla="*/ 0 w 780"/>
                <a:gd name="T79" fmla="*/ 409 h 764"/>
                <a:gd name="T80" fmla="*/ 0 w 780"/>
                <a:gd name="T81" fmla="*/ 654 h 764"/>
                <a:gd name="T82" fmla="*/ 83 w 780"/>
                <a:gd name="T83" fmla="*/ 654 h 764"/>
                <a:gd name="T84" fmla="*/ 90 w 780"/>
                <a:gd name="T85" fmla="*/ 684 h 764"/>
                <a:gd name="T86" fmla="*/ 0 w 780"/>
                <a:gd name="T87" fmla="*/ 683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80" h="764">
                  <a:moveTo>
                    <a:pt x="0" y="683"/>
                  </a:moveTo>
                  <a:lnTo>
                    <a:pt x="0" y="764"/>
                  </a:lnTo>
                  <a:lnTo>
                    <a:pt x="14" y="761"/>
                  </a:lnTo>
                  <a:lnTo>
                    <a:pt x="28" y="760"/>
                  </a:lnTo>
                  <a:lnTo>
                    <a:pt x="42" y="758"/>
                  </a:lnTo>
                  <a:lnTo>
                    <a:pt x="56" y="755"/>
                  </a:lnTo>
                  <a:lnTo>
                    <a:pt x="70" y="754"/>
                  </a:lnTo>
                  <a:lnTo>
                    <a:pt x="84" y="752"/>
                  </a:lnTo>
                  <a:lnTo>
                    <a:pt x="98" y="750"/>
                  </a:lnTo>
                  <a:lnTo>
                    <a:pt x="113" y="747"/>
                  </a:lnTo>
                  <a:lnTo>
                    <a:pt x="269" y="717"/>
                  </a:lnTo>
                  <a:lnTo>
                    <a:pt x="258" y="654"/>
                  </a:lnTo>
                  <a:lnTo>
                    <a:pt x="359" y="652"/>
                  </a:lnTo>
                  <a:lnTo>
                    <a:pt x="535" y="638"/>
                  </a:lnTo>
                  <a:lnTo>
                    <a:pt x="590" y="632"/>
                  </a:lnTo>
                  <a:lnTo>
                    <a:pt x="704" y="592"/>
                  </a:lnTo>
                  <a:lnTo>
                    <a:pt x="704" y="491"/>
                  </a:lnTo>
                  <a:lnTo>
                    <a:pt x="590" y="445"/>
                  </a:lnTo>
                  <a:lnTo>
                    <a:pt x="465" y="434"/>
                  </a:lnTo>
                  <a:lnTo>
                    <a:pt x="467" y="416"/>
                  </a:lnTo>
                  <a:lnTo>
                    <a:pt x="595" y="430"/>
                  </a:lnTo>
                  <a:lnTo>
                    <a:pt x="595" y="407"/>
                  </a:lnTo>
                  <a:lnTo>
                    <a:pt x="621" y="413"/>
                  </a:lnTo>
                  <a:lnTo>
                    <a:pt x="621" y="399"/>
                  </a:lnTo>
                  <a:lnTo>
                    <a:pt x="604" y="399"/>
                  </a:lnTo>
                  <a:lnTo>
                    <a:pt x="604" y="382"/>
                  </a:lnTo>
                  <a:lnTo>
                    <a:pt x="629" y="378"/>
                  </a:lnTo>
                  <a:lnTo>
                    <a:pt x="629" y="353"/>
                  </a:lnTo>
                  <a:lnTo>
                    <a:pt x="610" y="351"/>
                  </a:lnTo>
                  <a:lnTo>
                    <a:pt x="759" y="40"/>
                  </a:lnTo>
                  <a:lnTo>
                    <a:pt x="773" y="40"/>
                  </a:lnTo>
                  <a:lnTo>
                    <a:pt x="780" y="12"/>
                  </a:lnTo>
                  <a:lnTo>
                    <a:pt x="678" y="12"/>
                  </a:lnTo>
                  <a:lnTo>
                    <a:pt x="678" y="0"/>
                  </a:lnTo>
                  <a:lnTo>
                    <a:pt x="659" y="0"/>
                  </a:lnTo>
                  <a:lnTo>
                    <a:pt x="650" y="12"/>
                  </a:lnTo>
                  <a:lnTo>
                    <a:pt x="573" y="12"/>
                  </a:lnTo>
                  <a:lnTo>
                    <a:pt x="222" y="354"/>
                  </a:lnTo>
                  <a:lnTo>
                    <a:pt x="5" y="409"/>
                  </a:lnTo>
                  <a:lnTo>
                    <a:pt x="0" y="409"/>
                  </a:lnTo>
                  <a:lnTo>
                    <a:pt x="0" y="654"/>
                  </a:lnTo>
                  <a:lnTo>
                    <a:pt x="83" y="654"/>
                  </a:lnTo>
                  <a:lnTo>
                    <a:pt x="90" y="684"/>
                  </a:lnTo>
                  <a:lnTo>
                    <a:pt x="0" y="68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5148263" y="2311400"/>
              <a:ext cx="1204912" cy="366713"/>
            </a:xfrm>
            <a:custGeom>
              <a:avLst/>
              <a:gdLst>
                <a:gd name="T0" fmla="*/ 1517 w 1517"/>
                <a:gd name="T1" fmla="*/ 93 h 461"/>
                <a:gd name="T2" fmla="*/ 1150 w 1517"/>
                <a:gd name="T3" fmla="*/ 74 h 461"/>
                <a:gd name="T4" fmla="*/ 934 w 1517"/>
                <a:gd name="T5" fmla="*/ 42 h 461"/>
                <a:gd name="T6" fmla="*/ 779 w 1517"/>
                <a:gd name="T7" fmla="*/ 3 h 461"/>
                <a:gd name="T8" fmla="*/ 740 w 1517"/>
                <a:gd name="T9" fmla="*/ 2 h 461"/>
                <a:gd name="T10" fmla="*/ 702 w 1517"/>
                <a:gd name="T11" fmla="*/ 0 h 461"/>
                <a:gd name="T12" fmla="*/ 667 w 1517"/>
                <a:gd name="T13" fmla="*/ 0 h 461"/>
                <a:gd name="T14" fmla="*/ 633 w 1517"/>
                <a:gd name="T15" fmla="*/ 2 h 461"/>
                <a:gd name="T16" fmla="*/ 599 w 1517"/>
                <a:gd name="T17" fmla="*/ 8 h 461"/>
                <a:gd name="T18" fmla="*/ 567 w 1517"/>
                <a:gd name="T19" fmla="*/ 17 h 461"/>
                <a:gd name="T20" fmla="*/ 533 w 1517"/>
                <a:gd name="T21" fmla="*/ 32 h 461"/>
                <a:gd name="T22" fmla="*/ 500 w 1517"/>
                <a:gd name="T23" fmla="*/ 54 h 461"/>
                <a:gd name="T24" fmla="*/ 409 w 1517"/>
                <a:gd name="T25" fmla="*/ 97 h 461"/>
                <a:gd name="T26" fmla="*/ 377 w 1517"/>
                <a:gd name="T27" fmla="*/ 104 h 461"/>
                <a:gd name="T28" fmla="*/ 346 w 1517"/>
                <a:gd name="T29" fmla="*/ 111 h 461"/>
                <a:gd name="T30" fmla="*/ 315 w 1517"/>
                <a:gd name="T31" fmla="*/ 118 h 461"/>
                <a:gd name="T32" fmla="*/ 285 w 1517"/>
                <a:gd name="T33" fmla="*/ 125 h 461"/>
                <a:gd name="T34" fmla="*/ 255 w 1517"/>
                <a:gd name="T35" fmla="*/ 133 h 461"/>
                <a:gd name="T36" fmla="*/ 226 w 1517"/>
                <a:gd name="T37" fmla="*/ 142 h 461"/>
                <a:gd name="T38" fmla="*/ 196 w 1517"/>
                <a:gd name="T39" fmla="*/ 152 h 461"/>
                <a:gd name="T40" fmla="*/ 166 w 1517"/>
                <a:gd name="T41" fmla="*/ 164 h 461"/>
                <a:gd name="T42" fmla="*/ 109 w 1517"/>
                <a:gd name="T43" fmla="*/ 186 h 461"/>
                <a:gd name="T44" fmla="*/ 10 w 1517"/>
                <a:gd name="T45" fmla="*/ 195 h 461"/>
                <a:gd name="T46" fmla="*/ 185 w 1517"/>
                <a:gd name="T47" fmla="*/ 209 h 461"/>
                <a:gd name="T48" fmla="*/ 620 w 1517"/>
                <a:gd name="T49" fmla="*/ 215 h 461"/>
                <a:gd name="T50" fmla="*/ 706 w 1517"/>
                <a:gd name="T51" fmla="*/ 230 h 461"/>
                <a:gd name="T52" fmla="*/ 651 w 1517"/>
                <a:gd name="T53" fmla="*/ 238 h 461"/>
                <a:gd name="T54" fmla="*/ 662 w 1517"/>
                <a:gd name="T55" fmla="*/ 258 h 461"/>
                <a:gd name="T56" fmla="*/ 673 w 1517"/>
                <a:gd name="T57" fmla="*/ 277 h 461"/>
                <a:gd name="T58" fmla="*/ 684 w 1517"/>
                <a:gd name="T59" fmla="*/ 294 h 461"/>
                <a:gd name="T60" fmla="*/ 703 w 1517"/>
                <a:gd name="T61" fmla="*/ 316 h 461"/>
                <a:gd name="T62" fmla="*/ 718 w 1517"/>
                <a:gd name="T63" fmla="*/ 344 h 461"/>
                <a:gd name="T64" fmla="*/ 745 w 1517"/>
                <a:gd name="T65" fmla="*/ 316 h 461"/>
                <a:gd name="T66" fmla="*/ 772 w 1517"/>
                <a:gd name="T67" fmla="*/ 332 h 461"/>
                <a:gd name="T68" fmla="*/ 808 w 1517"/>
                <a:gd name="T69" fmla="*/ 329 h 461"/>
                <a:gd name="T70" fmla="*/ 839 w 1517"/>
                <a:gd name="T71" fmla="*/ 329 h 461"/>
                <a:gd name="T72" fmla="*/ 869 w 1517"/>
                <a:gd name="T73" fmla="*/ 330 h 461"/>
                <a:gd name="T74" fmla="*/ 898 w 1517"/>
                <a:gd name="T75" fmla="*/ 330 h 461"/>
                <a:gd name="T76" fmla="*/ 926 w 1517"/>
                <a:gd name="T77" fmla="*/ 330 h 461"/>
                <a:gd name="T78" fmla="*/ 955 w 1517"/>
                <a:gd name="T79" fmla="*/ 330 h 461"/>
                <a:gd name="T80" fmla="*/ 984 w 1517"/>
                <a:gd name="T81" fmla="*/ 331 h 461"/>
                <a:gd name="T82" fmla="*/ 1015 w 1517"/>
                <a:gd name="T83" fmla="*/ 331 h 461"/>
                <a:gd name="T84" fmla="*/ 1038 w 1517"/>
                <a:gd name="T85" fmla="*/ 360 h 461"/>
                <a:gd name="T86" fmla="*/ 1192 w 1517"/>
                <a:gd name="T87" fmla="*/ 358 h 461"/>
                <a:gd name="T88" fmla="*/ 1181 w 1517"/>
                <a:gd name="T89" fmla="*/ 365 h 461"/>
                <a:gd name="T90" fmla="*/ 1158 w 1517"/>
                <a:gd name="T91" fmla="*/ 365 h 461"/>
                <a:gd name="T92" fmla="*/ 1135 w 1517"/>
                <a:gd name="T93" fmla="*/ 367 h 461"/>
                <a:gd name="T94" fmla="*/ 1111 w 1517"/>
                <a:gd name="T95" fmla="*/ 369 h 461"/>
                <a:gd name="T96" fmla="*/ 1088 w 1517"/>
                <a:gd name="T97" fmla="*/ 374 h 461"/>
                <a:gd name="T98" fmla="*/ 1062 w 1517"/>
                <a:gd name="T99" fmla="*/ 379 h 461"/>
                <a:gd name="T100" fmla="*/ 1037 w 1517"/>
                <a:gd name="T101" fmla="*/ 385 h 461"/>
                <a:gd name="T102" fmla="*/ 1009 w 1517"/>
                <a:gd name="T103" fmla="*/ 393 h 461"/>
                <a:gd name="T104" fmla="*/ 994 w 1517"/>
                <a:gd name="T105" fmla="*/ 416 h 461"/>
                <a:gd name="T106" fmla="*/ 1119 w 1517"/>
                <a:gd name="T107" fmla="*/ 453 h 461"/>
                <a:gd name="T108" fmla="*/ 1171 w 1517"/>
                <a:gd name="T109" fmla="*/ 458 h 461"/>
                <a:gd name="T110" fmla="*/ 1222 w 1517"/>
                <a:gd name="T111" fmla="*/ 460 h 461"/>
                <a:gd name="T112" fmla="*/ 1274 w 1517"/>
                <a:gd name="T113" fmla="*/ 461 h 461"/>
                <a:gd name="T114" fmla="*/ 1327 w 1517"/>
                <a:gd name="T115" fmla="*/ 461 h 461"/>
                <a:gd name="T116" fmla="*/ 1380 w 1517"/>
                <a:gd name="T117" fmla="*/ 459 h 461"/>
                <a:gd name="T118" fmla="*/ 1434 w 1517"/>
                <a:gd name="T119" fmla="*/ 456 h 461"/>
                <a:gd name="T120" fmla="*/ 1490 w 1517"/>
                <a:gd name="T121" fmla="*/ 451 h 461"/>
                <a:gd name="T122" fmla="*/ 1517 w 1517"/>
                <a:gd name="T123" fmla="*/ 367 h 461"/>
                <a:gd name="T124" fmla="*/ 1433 w 1517"/>
                <a:gd name="T125" fmla="*/ 33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7" h="461">
                  <a:moveTo>
                    <a:pt x="1517" y="338"/>
                  </a:moveTo>
                  <a:lnTo>
                    <a:pt x="1517" y="93"/>
                  </a:lnTo>
                  <a:lnTo>
                    <a:pt x="1265" y="92"/>
                  </a:lnTo>
                  <a:lnTo>
                    <a:pt x="1150" y="74"/>
                  </a:lnTo>
                  <a:lnTo>
                    <a:pt x="1055" y="61"/>
                  </a:lnTo>
                  <a:lnTo>
                    <a:pt x="934" y="42"/>
                  </a:lnTo>
                  <a:lnTo>
                    <a:pt x="899" y="31"/>
                  </a:lnTo>
                  <a:lnTo>
                    <a:pt x="779" y="3"/>
                  </a:lnTo>
                  <a:lnTo>
                    <a:pt x="758" y="2"/>
                  </a:lnTo>
                  <a:lnTo>
                    <a:pt x="740" y="2"/>
                  </a:lnTo>
                  <a:lnTo>
                    <a:pt x="720" y="1"/>
                  </a:lnTo>
                  <a:lnTo>
                    <a:pt x="702" y="0"/>
                  </a:lnTo>
                  <a:lnTo>
                    <a:pt x="684" y="0"/>
                  </a:lnTo>
                  <a:lnTo>
                    <a:pt x="667" y="0"/>
                  </a:lnTo>
                  <a:lnTo>
                    <a:pt x="650" y="1"/>
                  </a:lnTo>
                  <a:lnTo>
                    <a:pt x="633" y="2"/>
                  </a:lnTo>
                  <a:lnTo>
                    <a:pt x="616" y="5"/>
                  </a:lnTo>
                  <a:lnTo>
                    <a:pt x="599" y="8"/>
                  </a:lnTo>
                  <a:lnTo>
                    <a:pt x="583" y="12"/>
                  </a:lnTo>
                  <a:lnTo>
                    <a:pt x="567" y="17"/>
                  </a:lnTo>
                  <a:lnTo>
                    <a:pt x="551" y="24"/>
                  </a:lnTo>
                  <a:lnTo>
                    <a:pt x="533" y="32"/>
                  </a:lnTo>
                  <a:lnTo>
                    <a:pt x="517" y="43"/>
                  </a:lnTo>
                  <a:lnTo>
                    <a:pt x="500" y="54"/>
                  </a:lnTo>
                  <a:lnTo>
                    <a:pt x="452" y="85"/>
                  </a:lnTo>
                  <a:lnTo>
                    <a:pt x="409" y="97"/>
                  </a:lnTo>
                  <a:lnTo>
                    <a:pt x="393" y="100"/>
                  </a:lnTo>
                  <a:lnTo>
                    <a:pt x="377" y="104"/>
                  </a:lnTo>
                  <a:lnTo>
                    <a:pt x="361" y="107"/>
                  </a:lnTo>
                  <a:lnTo>
                    <a:pt x="346" y="111"/>
                  </a:lnTo>
                  <a:lnTo>
                    <a:pt x="330" y="114"/>
                  </a:lnTo>
                  <a:lnTo>
                    <a:pt x="315" y="118"/>
                  </a:lnTo>
                  <a:lnTo>
                    <a:pt x="300" y="121"/>
                  </a:lnTo>
                  <a:lnTo>
                    <a:pt x="285" y="125"/>
                  </a:lnTo>
                  <a:lnTo>
                    <a:pt x="270" y="129"/>
                  </a:lnTo>
                  <a:lnTo>
                    <a:pt x="255" y="133"/>
                  </a:lnTo>
                  <a:lnTo>
                    <a:pt x="241" y="137"/>
                  </a:lnTo>
                  <a:lnTo>
                    <a:pt x="226" y="142"/>
                  </a:lnTo>
                  <a:lnTo>
                    <a:pt x="211" y="147"/>
                  </a:lnTo>
                  <a:lnTo>
                    <a:pt x="196" y="152"/>
                  </a:lnTo>
                  <a:lnTo>
                    <a:pt x="181" y="158"/>
                  </a:lnTo>
                  <a:lnTo>
                    <a:pt x="166" y="164"/>
                  </a:lnTo>
                  <a:lnTo>
                    <a:pt x="138" y="173"/>
                  </a:lnTo>
                  <a:lnTo>
                    <a:pt x="109" y="186"/>
                  </a:lnTo>
                  <a:lnTo>
                    <a:pt x="0" y="187"/>
                  </a:lnTo>
                  <a:lnTo>
                    <a:pt x="10" y="195"/>
                  </a:lnTo>
                  <a:lnTo>
                    <a:pt x="118" y="195"/>
                  </a:lnTo>
                  <a:lnTo>
                    <a:pt x="185" y="209"/>
                  </a:lnTo>
                  <a:lnTo>
                    <a:pt x="272" y="215"/>
                  </a:lnTo>
                  <a:lnTo>
                    <a:pt x="620" y="215"/>
                  </a:lnTo>
                  <a:lnTo>
                    <a:pt x="706" y="215"/>
                  </a:lnTo>
                  <a:lnTo>
                    <a:pt x="706" y="230"/>
                  </a:lnTo>
                  <a:lnTo>
                    <a:pt x="631" y="226"/>
                  </a:lnTo>
                  <a:lnTo>
                    <a:pt x="651" y="238"/>
                  </a:lnTo>
                  <a:lnTo>
                    <a:pt x="658" y="249"/>
                  </a:lnTo>
                  <a:lnTo>
                    <a:pt x="662" y="258"/>
                  </a:lnTo>
                  <a:lnTo>
                    <a:pt x="668" y="268"/>
                  </a:lnTo>
                  <a:lnTo>
                    <a:pt x="673" y="277"/>
                  </a:lnTo>
                  <a:lnTo>
                    <a:pt x="677" y="286"/>
                  </a:lnTo>
                  <a:lnTo>
                    <a:pt x="684" y="294"/>
                  </a:lnTo>
                  <a:lnTo>
                    <a:pt x="692" y="305"/>
                  </a:lnTo>
                  <a:lnTo>
                    <a:pt x="703" y="316"/>
                  </a:lnTo>
                  <a:lnTo>
                    <a:pt x="701" y="344"/>
                  </a:lnTo>
                  <a:lnTo>
                    <a:pt x="718" y="344"/>
                  </a:lnTo>
                  <a:lnTo>
                    <a:pt x="726" y="316"/>
                  </a:lnTo>
                  <a:lnTo>
                    <a:pt x="745" y="316"/>
                  </a:lnTo>
                  <a:lnTo>
                    <a:pt x="751" y="330"/>
                  </a:lnTo>
                  <a:lnTo>
                    <a:pt x="772" y="332"/>
                  </a:lnTo>
                  <a:lnTo>
                    <a:pt x="792" y="328"/>
                  </a:lnTo>
                  <a:lnTo>
                    <a:pt x="808" y="329"/>
                  </a:lnTo>
                  <a:lnTo>
                    <a:pt x="824" y="329"/>
                  </a:lnTo>
                  <a:lnTo>
                    <a:pt x="839" y="329"/>
                  </a:lnTo>
                  <a:lnTo>
                    <a:pt x="854" y="329"/>
                  </a:lnTo>
                  <a:lnTo>
                    <a:pt x="869" y="330"/>
                  </a:lnTo>
                  <a:lnTo>
                    <a:pt x="883" y="330"/>
                  </a:lnTo>
                  <a:lnTo>
                    <a:pt x="898" y="330"/>
                  </a:lnTo>
                  <a:lnTo>
                    <a:pt x="911" y="330"/>
                  </a:lnTo>
                  <a:lnTo>
                    <a:pt x="926" y="330"/>
                  </a:lnTo>
                  <a:lnTo>
                    <a:pt x="940" y="330"/>
                  </a:lnTo>
                  <a:lnTo>
                    <a:pt x="955" y="330"/>
                  </a:lnTo>
                  <a:lnTo>
                    <a:pt x="970" y="331"/>
                  </a:lnTo>
                  <a:lnTo>
                    <a:pt x="984" y="331"/>
                  </a:lnTo>
                  <a:lnTo>
                    <a:pt x="1000" y="331"/>
                  </a:lnTo>
                  <a:lnTo>
                    <a:pt x="1015" y="331"/>
                  </a:lnTo>
                  <a:lnTo>
                    <a:pt x="1031" y="332"/>
                  </a:lnTo>
                  <a:lnTo>
                    <a:pt x="1038" y="360"/>
                  </a:lnTo>
                  <a:lnTo>
                    <a:pt x="1175" y="366"/>
                  </a:lnTo>
                  <a:lnTo>
                    <a:pt x="1192" y="358"/>
                  </a:lnTo>
                  <a:lnTo>
                    <a:pt x="1192" y="365"/>
                  </a:lnTo>
                  <a:lnTo>
                    <a:pt x="1181" y="365"/>
                  </a:lnTo>
                  <a:lnTo>
                    <a:pt x="1169" y="365"/>
                  </a:lnTo>
                  <a:lnTo>
                    <a:pt x="1158" y="365"/>
                  </a:lnTo>
                  <a:lnTo>
                    <a:pt x="1146" y="366"/>
                  </a:lnTo>
                  <a:lnTo>
                    <a:pt x="1135" y="367"/>
                  </a:lnTo>
                  <a:lnTo>
                    <a:pt x="1123" y="368"/>
                  </a:lnTo>
                  <a:lnTo>
                    <a:pt x="1111" y="369"/>
                  </a:lnTo>
                  <a:lnTo>
                    <a:pt x="1099" y="371"/>
                  </a:lnTo>
                  <a:lnTo>
                    <a:pt x="1088" y="374"/>
                  </a:lnTo>
                  <a:lnTo>
                    <a:pt x="1075" y="376"/>
                  </a:lnTo>
                  <a:lnTo>
                    <a:pt x="1062" y="379"/>
                  </a:lnTo>
                  <a:lnTo>
                    <a:pt x="1050" y="382"/>
                  </a:lnTo>
                  <a:lnTo>
                    <a:pt x="1037" y="385"/>
                  </a:lnTo>
                  <a:lnTo>
                    <a:pt x="1023" y="390"/>
                  </a:lnTo>
                  <a:lnTo>
                    <a:pt x="1009" y="393"/>
                  </a:lnTo>
                  <a:lnTo>
                    <a:pt x="994" y="398"/>
                  </a:lnTo>
                  <a:lnTo>
                    <a:pt x="994" y="416"/>
                  </a:lnTo>
                  <a:lnTo>
                    <a:pt x="1093" y="451"/>
                  </a:lnTo>
                  <a:lnTo>
                    <a:pt x="1119" y="453"/>
                  </a:lnTo>
                  <a:lnTo>
                    <a:pt x="1145" y="456"/>
                  </a:lnTo>
                  <a:lnTo>
                    <a:pt x="1171" y="458"/>
                  </a:lnTo>
                  <a:lnTo>
                    <a:pt x="1197" y="459"/>
                  </a:lnTo>
                  <a:lnTo>
                    <a:pt x="1222" y="460"/>
                  </a:lnTo>
                  <a:lnTo>
                    <a:pt x="1249" y="461"/>
                  </a:lnTo>
                  <a:lnTo>
                    <a:pt x="1274" y="461"/>
                  </a:lnTo>
                  <a:lnTo>
                    <a:pt x="1301" y="461"/>
                  </a:lnTo>
                  <a:lnTo>
                    <a:pt x="1327" y="461"/>
                  </a:lnTo>
                  <a:lnTo>
                    <a:pt x="1354" y="460"/>
                  </a:lnTo>
                  <a:lnTo>
                    <a:pt x="1380" y="459"/>
                  </a:lnTo>
                  <a:lnTo>
                    <a:pt x="1408" y="458"/>
                  </a:lnTo>
                  <a:lnTo>
                    <a:pt x="1434" y="456"/>
                  </a:lnTo>
                  <a:lnTo>
                    <a:pt x="1462" y="453"/>
                  </a:lnTo>
                  <a:lnTo>
                    <a:pt x="1490" y="451"/>
                  </a:lnTo>
                  <a:lnTo>
                    <a:pt x="1517" y="448"/>
                  </a:lnTo>
                  <a:lnTo>
                    <a:pt x="1517" y="367"/>
                  </a:lnTo>
                  <a:lnTo>
                    <a:pt x="1426" y="365"/>
                  </a:lnTo>
                  <a:lnTo>
                    <a:pt x="1433" y="338"/>
                  </a:lnTo>
                  <a:lnTo>
                    <a:pt x="1517" y="33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5507038" y="2308225"/>
              <a:ext cx="250825" cy="73025"/>
            </a:xfrm>
            <a:custGeom>
              <a:avLst/>
              <a:gdLst>
                <a:gd name="T0" fmla="*/ 0 w 315"/>
                <a:gd name="T1" fmla="*/ 91 h 91"/>
                <a:gd name="T2" fmla="*/ 46 w 315"/>
                <a:gd name="T3" fmla="*/ 58 h 91"/>
                <a:gd name="T4" fmla="*/ 67 w 315"/>
                <a:gd name="T5" fmla="*/ 48 h 91"/>
                <a:gd name="T6" fmla="*/ 86 w 315"/>
                <a:gd name="T7" fmla="*/ 39 h 91"/>
                <a:gd name="T8" fmla="*/ 105 w 315"/>
                <a:gd name="T9" fmla="*/ 31 h 91"/>
                <a:gd name="T10" fmla="*/ 123 w 315"/>
                <a:gd name="T11" fmla="*/ 23 h 91"/>
                <a:gd name="T12" fmla="*/ 142 w 315"/>
                <a:gd name="T13" fmla="*/ 17 h 91"/>
                <a:gd name="T14" fmla="*/ 161 w 315"/>
                <a:gd name="T15" fmla="*/ 11 h 91"/>
                <a:gd name="T16" fmla="*/ 183 w 315"/>
                <a:gd name="T17" fmla="*/ 5 h 91"/>
                <a:gd name="T18" fmla="*/ 206 w 315"/>
                <a:gd name="T19" fmla="*/ 1 h 91"/>
                <a:gd name="T20" fmla="*/ 245 w 315"/>
                <a:gd name="T21" fmla="*/ 0 h 91"/>
                <a:gd name="T22" fmla="*/ 315 w 315"/>
                <a:gd name="T23" fmla="*/ 11 h 91"/>
                <a:gd name="T24" fmla="*/ 283 w 315"/>
                <a:gd name="T25" fmla="*/ 53 h 91"/>
                <a:gd name="T26" fmla="*/ 265 w 315"/>
                <a:gd name="T27" fmla="*/ 54 h 91"/>
                <a:gd name="T28" fmla="*/ 262 w 315"/>
                <a:gd name="T29" fmla="*/ 46 h 91"/>
                <a:gd name="T30" fmla="*/ 258 w 315"/>
                <a:gd name="T31" fmla="*/ 41 h 91"/>
                <a:gd name="T32" fmla="*/ 253 w 315"/>
                <a:gd name="T33" fmla="*/ 38 h 91"/>
                <a:gd name="T34" fmla="*/ 249 w 315"/>
                <a:gd name="T35" fmla="*/ 35 h 91"/>
                <a:gd name="T36" fmla="*/ 244 w 315"/>
                <a:gd name="T37" fmla="*/ 35 h 91"/>
                <a:gd name="T38" fmla="*/ 239 w 315"/>
                <a:gd name="T39" fmla="*/ 35 h 91"/>
                <a:gd name="T40" fmla="*/ 235 w 315"/>
                <a:gd name="T41" fmla="*/ 35 h 91"/>
                <a:gd name="T42" fmla="*/ 229 w 315"/>
                <a:gd name="T43" fmla="*/ 38 h 91"/>
                <a:gd name="T44" fmla="*/ 222 w 315"/>
                <a:gd name="T45" fmla="*/ 39 h 91"/>
                <a:gd name="T46" fmla="*/ 209 w 315"/>
                <a:gd name="T47" fmla="*/ 68 h 91"/>
                <a:gd name="T48" fmla="*/ 201 w 315"/>
                <a:gd name="T49" fmla="*/ 57 h 91"/>
                <a:gd name="T50" fmla="*/ 193 w 315"/>
                <a:gd name="T51" fmla="*/ 54 h 91"/>
                <a:gd name="T52" fmla="*/ 196 w 315"/>
                <a:gd name="T53" fmla="*/ 49 h 91"/>
                <a:gd name="T54" fmla="*/ 199 w 315"/>
                <a:gd name="T55" fmla="*/ 47 h 91"/>
                <a:gd name="T56" fmla="*/ 203 w 315"/>
                <a:gd name="T57" fmla="*/ 46 h 91"/>
                <a:gd name="T58" fmla="*/ 204 w 315"/>
                <a:gd name="T59" fmla="*/ 46 h 91"/>
                <a:gd name="T60" fmla="*/ 200 w 315"/>
                <a:gd name="T61" fmla="*/ 28 h 91"/>
                <a:gd name="T62" fmla="*/ 190 w 315"/>
                <a:gd name="T63" fmla="*/ 19 h 91"/>
                <a:gd name="T64" fmla="*/ 175 w 315"/>
                <a:gd name="T65" fmla="*/ 19 h 91"/>
                <a:gd name="T66" fmla="*/ 163 w 315"/>
                <a:gd name="T67" fmla="*/ 24 h 91"/>
                <a:gd name="T68" fmla="*/ 159 w 315"/>
                <a:gd name="T69" fmla="*/ 36 h 91"/>
                <a:gd name="T70" fmla="*/ 163 w 315"/>
                <a:gd name="T71" fmla="*/ 46 h 91"/>
                <a:gd name="T72" fmla="*/ 160 w 315"/>
                <a:gd name="T73" fmla="*/ 63 h 91"/>
                <a:gd name="T74" fmla="*/ 166 w 315"/>
                <a:gd name="T75" fmla="*/ 73 h 91"/>
                <a:gd name="T76" fmla="*/ 156 w 315"/>
                <a:gd name="T77" fmla="*/ 80 h 91"/>
                <a:gd name="T78" fmla="*/ 114 w 315"/>
                <a:gd name="T79" fmla="*/ 83 h 91"/>
                <a:gd name="T80" fmla="*/ 114 w 315"/>
                <a:gd name="T81" fmla="*/ 70 h 91"/>
                <a:gd name="T82" fmla="*/ 110 w 315"/>
                <a:gd name="T83" fmla="*/ 51 h 91"/>
                <a:gd name="T84" fmla="*/ 102 w 315"/>
                <a:gd name="T85" fmla="*/ 46 h 91"/>
                <a:gd name="T86" fmla="*/ 91 w 315"/>
                <a:gd name="T87" fmla="*/ 47 h 91"/>
                <a:gd name="T88" fmla="*/ 93 w 315"/>
                <a:gd name="T89" fmla="*/ 40 h 91"/>
                <a:gd name="T90" fmla="*/ 78 w 315"/>
                <a:gd name="T91" fmla="*/ 48 h 91"/>
                <a:gd name="T92" fmla="*/ 67 w 315"/>
                <a:gd name="T93" fmla="*/ 57 h 91"/>
                <a:gd name="T94" fmla="*/ 63 w 315"/>
                <a:gd name="T95" fmla="*/ 69 h 91"/>
                <a:gd name="T96" fmla="*/ 41 w 315"/>
                <a:gd name="T97" fmla="*/ 70 h 91"/>
                <a:gd name="T98" fmla="*/ 17 w 315"/>
                <a:gd name="T99" fmla="*/ 79 h 91"/>
                <a:gd name="T100" fmla="*/ 0 w 315"/>
                <a:gd name="T10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5" h="91">
                  <a:moveTo>
                    <a:pt x="0" y="91"/>
                  </a:moveTo>
                  <a:lnTo>
                    <a:pt x="46" y="58"/>
                  </a:lnTo>
                  <a:lnTo>
                    <a:pt x="67" y="48"/>
                  </a:lnTo>
                  <a:lnTo>
                    <a:pt x="86" y="39"/>
                  </a:lnTo>
                  <a:lnTo>
                    <a:pt x="105" y="31"/>
                  </a:lnTo>
                  <a:lnTo>
                    <a:pt x="123" y="23"/>
                  </a:lnTo>
                  <a:lnTo>
                    <a:pt x="142" y="17"/>
                  </a:lnTo>
                  <a:lnTo>
                    <a:pt x="161" y="11"/>
                  </a:lnTo>
                  <a:lnTo>
                    <a:pt x="183" y="5"/>
                  </a:lnTo>
                  <a:lnTo>
                    <a:pt x="206" y="1"/>
                  </a:lnTo>
                  <a:lnTo>
                    <a:pt x="245" y="0"/>
                  </a:lnTo>
                  <a:lnTo>
                    <a:pt x="315" y="11"/>
                  </a:lnTo>
                  <a:lnTo>
                    <a:pt x="283" y="53"/>
                  </a:lnTo>
                  <a:lnTo>
                    <a:pt x="265" y="54"/>
                  </a:lnTo>
                  <a:lnTo>
                    <a:pt x="262" y="46"/>
                  </a:lnTo>
                  <a:lnTo>
                    <a:pt x="258" y="41"/>
                  </a:lnTo>
                  <a:lnTo>
                    <a:pt x="253" y="38"/>
                  </a:lnTo>
                  <a:lnTo>
                    <a:pt x="249" y="35"/>
                  </a:lnTo>
                  <a:lnTo>
                    <a:pt x="244" y="35"/>
                  </a:lnTo>
                  <a:lnTo>
                    <a:pt x="239" y="35"/>
                  </a:lnTo>
                  <a:lnTo>
                    <a:pt x="235" y="35"/>
                  </a:lnTo>
                  <a:lnTo>
                    <a:pt x="229" y="38"/>
                  </a:lnTo>
                  <a:lnTo>
                    <a:pt x="222" y="39"/>
                  </a:lnTo>
                  <a:lnTo>
                    <a:pt x="209" y="68"/>
                  </a:lnTo>
                  <a:lnTo>
                    <a:pt x="201" y="57"/>
                  </a:lnTo>
                  <a:lnTo>
                    <a:pt x="193" y="54"/>
                  </a:lnTo>
                  <a:lnTo>
                    <a:pt x="196" y="49"/>
                  </a:lnTo>
                  <a:lnTo>
                    <a:pt x="199" y="47"/>
                  </a:lnTo>
                  <a:lnTo>
                    <a:pt x="203" y="46"/>
                  </a:lnTo>
                  <a:lnTo>
                    <a:pt x="204" y="46"/>
                  </a:lnTo>
                  <a:lnTo>
                    <a:pt x="200" y="28"/>
                  </a:lnTo>
                  <a:lnTo>
                    <a:pt x="190" y="19"/>
                  </a:lnTo>
                  <a:lnTo>
                    <a:pt x="175" y="19"/>
                  </a:lnTo>
                  <a:lnTo>
                    <a:pt x="163" y="24"/>
                  </a:lnTo>
                  <a:lnTo>
                    <a:pt x="159" y="36"/>
                  </a:lnTo>
                  <a:lnTo>
                    <a:pt x="163" y="46"/>
                  </a:lnTo>
                  <a:lnTo>
                    <a:pt x="160" y="63"/>
                  </a:lnTo>
                  <a:lnTo>
                    <a:pt x="166" y="73"/>
                  </a:lnTo>
                  <a:lnTo>
                    <a:pt x="156" y="80"/>
                  </a:lnTo>
                  <a:lnTo>
                    <a:pt x="114" y="83"/>
                  </a:lnTo>
                  <a:lnTo>
                    <a:pt x="114" y="70"/>
                  </a:lnTo>
                  <a:lnTo>
                    <a:pt x="110" y="51"/>
                  </a:lnTo>
                  <a:lnTo>
                    <a:pt x="102" y="46"/>
                  </a:lnTo>
                  <a:lnTo>
                    <a:pt x="91" y="47"/>
                  </a:lnTo>
                  <a:lnTo>
                    <a:pt x="93" y="40"/>
                  </a:lnTo>
                  <a:lnTo>
                    <a:pt x="78" y="48"/>
                  </a:lnTo>
                  <a:lnTo>
                    <a:pt x="67" y="57"/>
                  </a:lnTo>
                  <a:lnTo>
                    <a:pt x="63" y="69"/>
                  </a:lnTo>
                  <a:lnTo>
                    <a:pt x="41" y="70"/>
                  </a:lnTo>
                  <a:lnTo>
                    <a:pt x="17" y="79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5541963" y="2314575"/>
              <a:ext cx="211137" cy="61913"/>
            </a:xfrm>
            <a:custGeom>
              <a:avLst/>
              <a:gdLst>
                <a:gd name="T0" fmla="*/ 0 w 267"/>
                <a:gd name="T1" fmla="*/ 60 h 77"/>
                <a:gd name="T2" fmla="*/ 25 w 267"/>
                <a:gd name="T3" fmla="*/ 45 h 77"/>
                <a:gd name="T4" fmla="*/ 64 w 267"/>
                <a:gd name="T5" fmla="*/ 26 h 77"/>
                <a:gd name="T6" fmla="*/ 116 w 267"/>
                <a:gd name="T7" fmla="*/ 5 h 77"/>
                <a:gd name="T8" fmla="*/ 157 w 267"/>
                <a:gd name="T9" fmla="*/ 0 h 77"/>
                <a:gd name="T10" fmla="*/ 230 w 267"/>
                <a:gd name="T11" fmla="*/ 2 h 77"/>
                <a:gd name="T12" fmla="*/ 267 w 267"/>
                <a:gd name="T13" fmla="*/ 8 h 77"/>
                <a:gd name="T14" fmla="*/ 241 w 267"/>
                <a:gd name="T15" fmla="*/ 46 h 77"/>
                <a:gd name="T16" fmla="*/ 223 w 267"/>
                <a:gd name="T17" fmla="*/ 46 h 77"/>
                <a:gd name="T18" fmla="*/ 222 w 267"/>
                <a:gd name="T19" fmla="*/ 34 h 77"/>
                <a:gd name="T20" fmla="*/ 206 w 267"/>
                <a:gd name="T21" fmla="*/ 27 h 77"/>
                <a:gd name="T22" fmla="*/ 185 w 267"/>
                <a:gd name="T23" fmla="*/ 27 h 77"/>
                <a:gd name="T24" fmla="*/ 170 w 267"/>
                <a:gd name="T25" fmla="*/ 61 h 77"/>
                <a:gd name="T26" fmla="*/ 162 w 267"/>
                <a:gd name="T27" fmla="*/ 50 h 77"/>
                <a:gd name="T28" fmla="*/ 151 w 267"/>
                <a:gd name="T29" fmla="*/ 50 h 77"/>
                <a:gd name="T30" fmla="*/ 151 w 267"/>
                <a:gd name="T31" fmla="*/ 43 h 77"/>
                <a:gd name="T32" fmla="*/ 163 w 267"/>
                <a:gd name="T33" fmla="*/ 40 h 77"/>
                <a:gd name="T34" fmla="*/ 163 w 267"/>
                <a:gd name="T35" fmla="*/ 27 h 77"/>
                <a:gd name="T36" fmla="*/ 154 w 267"/>
                <a:gd name="T37" fmla="*/ 16 h 77"/>
                <a:gd name="T38" fmla="*/ 139 w 267"/>
                <a:gd name="T39" fmla="*/ 13 h 77"/>
                <a:gd name="T40" fmla="*/ 124 w 267"/>
                <a:gd name="T41" fmla="*/ 16 h 77"/>
                <a:gd name="T42" fmla="*/ 118 w 267"/>
                <a:gd name="T43" fmla="*/ 26 h 77"/>
                <a:gd name="T44" fmla="*/ 116 w 267"/>
                <a:gd name="T45" fmla="*/ 40 h 77"/>
                <a:gd name="T46" fmla="*/ 118 w 267"/>
                <a:gd name="T47" fmla="*/ 54 h 77"/>
                <a:gd name="T48" fmla="*/ 118 w 267"/>
                <a:gd name="T49" fmla="*/ 69 h 77"/>
                <a:gd name="T50" fmla="*/ 70 w 267"/>
                <a:gd name="T51" fmla="*/ 77 h 77"/>
                <a:gd name="T52" fmla="*/ 70 w 267"/>
                <a:gd name="T53" fmla="*/ 45 h 77"/>
                <a:gd name="T54" fmla="*/ 58 w 267"/>
                <a:gd name="T55" fmla="*/ 38 h 77"/>
                <a:gd name="T56" fmla="*/ 41 w 267"/>
                <a:gd name="T57" fmla="*/ 43 h 77"/>
                <a:gd name="T58" fmla="*/ 27 w 267"/>
                <a:gd name="T59" fmla="*/ 52 h 77"/>
                <a:gd name="T60" fmla="*/ 25 w 267"/>
                <a:gd name="T61" fmla="*/ 62 h 77"/>
                <a:gd name="T62" fmla="*/ 0 w 267"/>
                <a:gd name="T63" fmla="*/ 6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7" h="77">
                  <a:moveTo>
                    <a:pt x="0" y="60"/>
                  </a:moveTo>
                  <a:lnTo>
                    <a:pt x="25" y="45"/>
                  </a:lnTo>
                  <a:lnTo>
                    <a:pt x="64" y="26"/>
                  </a:lnTo>
                  <a:lnTo>
                    <a:pt x="116" y="5"/>
                  </a:lnTo>
                  <a:lnTo>
                    <a:pt x="157" y="0"/>
                  </a:lnTo>
                  <a:lnTo>
                    <a:pt x="230" y="2"/>
                  </a:lnTo>
                  <a:lnTo>
                    <a:pt x="267" y="8"/>
                  </a:lnTo>
                  <a:lnTo>
                    <a:pt x="241" y="46"/>
                  </a:lnTo>
                  <a:lnTo>
                    <a:pt x="223" y="46"/>
                  </a:lnTo>
                  <a:lnTo>
                    <a:pt x="222" y="34"/>
                  </a:lnTo>
                  <a:lnTo>
                    <a:pt x="206" y="27"/>
                  </a:lnTo>
                  <a:lnTo>
                    <a:pt x="185" y="27"/>
                  </a:lnTo>
                  <a:lnTo>
                    <a:pt x="170" y="61"/>
                  </a:lnTo>
                  <a:lnTo>
                    <a:pt x="162" y="50"/>
                  </a:lnTo>
                  <a:lnTo>
                    <a:pt x="151" y="50"/>
                  </a:lnTo>
                  <a:lnTo>
                    <a:pt x="151" y="43"/>
                  </a:lnTo>
                  <a:lnTo>
                    <a:pt x="163" y="40"/>
                  </a:lnTo>
                  <a:lnTo>
                    <a:pt x="163" y="27"/>
                  </a:lnTo>
                  <a:lnTo>
                    <a:pt x="154" y="16"/>
                  </a:lnTo>
                  <a:lnTo>
                    <a:pt x="139" y="13"/>
                  </a:lnTo>
                  <a:lnTo>
                    <a:pt x="124" y="16"/>
                  </a:lnTo>
                  <a:lnTo>
                    <a:pt x="118" y="26"/>
                  </a:lnTo>
                  <a:lnTo>
                    <a:pt x="116" y="40"/>
                  </a:lnTo>
                  <a:lnTo>
                    <a:pt x="118" y="54"/>
                  </a:lnTo>
                  <a:lnTo>
                    <a:pt x="118" y="69"/>
                  </a:lnTo>
                  <a:lnTo>
                    <a:pt x="70" y="77"/>
                  </a:lnTo>
                  <a:lnTo>
                    <a:pt x="70" y="45"/>
                  </a:lnTo>
                  <a:lnTo>
                    <a:pt x="58" y="38"/>
                  </a:lnTo>
                  <a:lnTo>
                    <a:pt x="41" y="43"/>
                  </a:lnTo>
                  <a:lnTo>
                    <a:pt x="27" y="52"/>
                  </a:lnTo>
                  <a:lnTo>
                    <a:pt x="25" y="62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5595938" y="2351088"/>
              <a:ext cx="41275" cy="26988"/>
            </a:xfrm>
            <a:custGeom>
              <a:avLst/>
              <a:gdLst>
                <a:gd name="T0" fmla="*/ 0 w 53"/>
                <a:gd name="T1" fmla="*/ 18 h 33"/>
                <a:gd name="T2" fmla="*/ 7 w 53"/>
                <a:gd name="T3" fmla="*/ 4 h 33"/>
                <a:gd name="T4" fmla="*/ 21 w 53"/>
                <a:gd name="T5" fmla="*/ 0 h 33"/>
                <a:gd name="T6" fmla="*/ 52 w 53"/>
                <a:gd name="T7" fmla="*/ 0 h 33"/>
                <a:gd name="T8" fmla="*/ 53 w 53"/>
                <a:gd name="T9" fmla="*/ 27 h 33"/>
                <a:gd name="T10" fmla="*/ 2 w 53"/>
                <a:gd name="T11" fmla="*/ 33 h 33"/>
                <a:gd name="T12" fmla="*/ 0 w 53"/>
                <a:gd name="T13" fmla="*/ 1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3">
                  <a:moveTo>
                    <a:pt x="0" y="18"/>
                  </a:moveTo>
                  <a:lnTo>
                    <a:pt x="7" y="4"/>
                  </a:lnTo>
                  <a:lnTo>
                    <a:pt x="21" y="0"/>
                  </a:lnTo>
                  <a:lnTo>
                    <a:pt x="52" y="0"/>
                  </a:lnTo>
                  <a:lnTo>
                    <a:pt x="53" y="27"/>
                  </a:lnTo>
                  <a:lnTo>
                    <a:pt x="2" y="33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5662613" y="2343150"/>
              <a:ext cx="20637" cy="19050"/>
            </a:xfrm>
            <a:custGeom>
              <a:avLst/>
              <a:gdLst>
                <a:gd name="T0" fmla="*/ 8 w 25"/>
                <a:gd name="T1" fmla="*/ 0 h 26"/>
                <a:gd name="T2" fmla="*/ 0 w 25"/>
                <a:gd name="T3" fmla="*/ 6 h 26"/>
                <a:gd name="T4" fmla="*/ 0 w 25"/>
                <a:gd name="T5" fmla="*/ 16 h 26"/>
                <a:gd name="T6" fmla="*/ 9 w 25"/>
                <a:gd name="T7" fmla="*/ 18 h 26"/>
                <a:gd name="T8" fmla="*/ 11 w 25"/>
                <a:gd name="T9" fmla="*/ 26 h 26"/>
                <a:gd name="T10" fmla="*/ 22 w 25"/>
                <a:gd name="T11" fmla="*/ 18 h 26"/>
                <a:gd name="T12" fmla="*/ 25 w 25"/>
                <a:gd name="T13" fmla="*/ 0 h 26"/>
                <a:gd name="T14" fmla="*/ 8 w 25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6">
                  <a:moveTo>
                    <a:pt x="8" y="0"/>
                  </a:moveTo>
                  <a:lnTo>
                    <a:pt x="0" y="6"/>
                  </a:lnTo>
                  <a:lnTo>
                    <a:pt x="0" y="16"/>
                  </a:lnTo>
                  <a:lnTo>
                    <a:pt x="9" y="18"/>
                  </a:lnTo>
                  <a:lnTo>
                    <a:pt x="11" y="26"/>
                  </a:lnTo>
                  <a:lnTo>
                    <a:pt x="22" y="18"/>
                  </a:lnTo>
                  <a:lnTo>
                    <a:pt x="2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5748338" y="2328863"/>
              <a:ext cx="17462" cy="25400"/>
            </a:xfrm>
            <a:custGeom>
              <a:avLst/>
              <a:gdLst>
                <a:gd name="T0" fmla="*/ 23 w 23"/>
                <a:gd name="T1" fmla="*/ 0 h 32"/>
                <a:gd name="T2" fmla="*/ 7 w 23"/>
                <a:gd name="T3" fmla="*/ 16 h 32"/>
                <a:gd name="T4" fmla="*/ 0 w 23"/>
                <a:gd name="T5" fmla="*/ 32 h 32"/>
                <a:gd name="T6" fmla="*/ 14 w 23"/>
                <a:gd name="T7" fmla="*/ 32 h 32"/>
                <a:gd name="T8" fmla="*/ 23 w 23"/>
                <a:gd name="T9" fmla="*/ 17 h 32"/>
                <a:gd name="T10" fmla="*/ 23 w 23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2">
                  <a:moveTo>
                    <a:pt x="23" y="0"/>
                  </a:moveTo>
                  <a:lnTo>
                    <a:pt x="7" y="16"/>
                  </a:lnTo>
                  <a:lnTo>
                    <a:pt x="0" y="32"/>
                  </a:lnTo>
                  <a:lnTo>
                    <a:pt x="14" y="32"/>
                  </a:lnTo>
                  <a:lnTo>
                    <a:pt x="23" y="1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5748338" y="2339975"/>
              <a:ext cx="15875" cy="15875"/>
            </a:xfrm>
            <a:custGeom>
              <a:avLst/>
              <a:gdLst>
                <a:gd name="T0" fmla="*/ 12 w 21"/>
                <a:gd name="T1" fmla="*/ 1 h 21"/>
                <a:gd name="T2" fmla="*/ 3 w 21"/>
                <a:gd name="T3" fmla="*/ 9 h 21"/>
                <a:gd name="T4" fmla="*/ 0 w 21"/>
                <a:gd name="T5" fmla="*/ 21 h 21"/>
                <a:gd name="T6" fmla="*/ 9 w 21"/>
                <a:gd name="T7" fmla="*/ 18 h 21"/>
                <a:gd name="T8" fmla="*/ 21 w 21"/>
                <a:gd name="T9" fmla="*/ 3 h 21"/>
                <a:gd name="T10" fmla="*/ 19 w 21"/>
                <a:gd name="T11" fmla="*/ 2 h 21"/>
                <a:gd name="T12" fmla="*/ 17 w 21"/>
                <a:gd name="T13" fmla="*/ 1 h 21"/>
                <a:gd name="T14" fmla="*/ 15 w 21"/>
                <a:gd name="T15" fmla="*/ 0 h 21"/>
                <a:gd name="T16" fmla="*/ 12 w 21"/>
                <a:gd name="T17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12" y="1"/>
                  </a:moveTo>
                  <a:lnTo>
                    <a:pt x="3" y="9"/>
                  </a:lnTo>
                  <a:lnTo>
                    <a:pt x="0" y="21"/>
                  </a:lnTo>
                  <a:lnTo>
                    <a:pt x="9" y="18"/>
                  </a:lnTo>
                  <a:lnTo>
                    <a:pt x="21" y="3"/>
                  </a:lnTo>
                  <a:lnTo>
                    <a:pt x="19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5783263" y="2324100"/>
              <a:ext cx="90487" cy="25400"/>
            </a:xfrm>
            <a:custGeom>
              <a:avLst/>
              <a:gdLst>
                <a:gd name="T0" fmla="*/ 0 w 114"/>
                <a:gd name="T1" fmla="*/ 0 h 33"/>
                <a:gd name="T2" fmla="*/ 0 w 114"/>
                <a:gd name="T3" fmla="*/ 16 h 33"/>
                <a:gd name="T4" fmla="*/ 0 w 114"/>
                <a:gd name="T5" fmla="*/ 24 h 33"/>
                <a:gd name="T6" fmla="*/ 11 w 114"/>
                <a:gd name="T7" fmla="*/ 24 h 33"/>
                <a:gd name="T8" fmla="*/ 11 w 114"/>
                <a:gd name="T9" fmla="*/ 33 h 33"/>
                <a:gd name="T10" fmla="*/ 21 w 114"/>
                <a:gd name="T11" fmla="*/ 33 h 33"/>
                <a:gd name="T12" fmla="*/ 53 w 114"/>
                <a:gd name="T13" fmla="*/ 30 h 33"/>
                <a:gd name="T14" fmla="*/ 114 w 114"/>
                <a:gd name="T15" fmla="*/ 30 h 33"/>
                <a:gd name="T16" fmla="*/ 92 w 114"/>
                <a:gd name="T17" fmla="*/ 22 h 33"/>
                <a:gd name="T18" fmla="*/ 28 w 114"/>
                <a:gd name="T19" fmla="*/ 7 h 33"/>
                <a:gd name="T20" fmla="*/ 24 w 114"/>
                <a:gd name="T21" fmla="*/ 6 h 33"/>
                <a:gd name="T22" fmla="*/ 15 w 114"/>
                <a:gd name="T23" fmla="*/ 2 h 33"/>
                <a:gd name="T24" fmla="*/ 4 w 114"/>
                <a:gd name="T25" fmla="*/ 0 h 33"/>
                <a:gd name="T26" fmla="*/ 0 w 114"/>
                <a:gd name="T2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33">
                  <a:moveTo>
                    <a:pt x="0" y="0"/>
                  </a:moveTo>
                  <a:lnTo>
                    <a:pt x="0" y="16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11" y="33"/>
                  </a:lnTo>
                  <a:lnTo>
                    <a:pt x="21" y="33"/>
                  </a:lnTo>
                  <a:lnTo>
                    <a:pt x="53" y="30"/>
                  </a:lnTo>
                  <a:lnTo>
                    <a:pt x="114" y="30"/>
                  </a:lnTo>
                  <a:lnTo>
                    <a:pt x="92" y="22"/>
                  </a:lnTo>
                  <a:lnTo>
                    <a:pt x="28" y="7"/>
                  </a:lnTo>
                  <a:lnTo>
                    <a:pt x="24" y="6"/>
                  </a:lnTo>
                  <a:lnTo>
                    <a:pt x="15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5783263" y="2327275"/>
              <a:ext cx="82550" cy="22225"/>
            </a:xfrm>
            <a:custGeom>
              <a:avLst/>
              <a:gdLst>
                <a:gd name="T0" fmla="*/ 0 w 102"/>
                <a:gd name="T1" fmla="*/ 0 h 28"/>
                <a:gd name="T2" fmla="*/ 32 w 102"/>
                <a:gd name="T3" fmla="*/ 4 h 28"/>
                <a:gd name="T4" fmla="*/ 80 w 102"/>
                <a:gd name="T5" fmla="*/ 17 h 28"/>
                <a:gd name="T6" fmla="*/ 102 w 102"/>
                <a:gd name="T7" fmla="*/ 25 h 28"/>
                <a:gd name="T8" fmla="*/ 17 w 102"/>
                <a:gd name="T9" fmla="*/ 28 h 28"/>
                <a:gd name="T10" fmla="*/ 11 w 102"/>
                <a:gd name="T11" fmla="*/ 18 h 28"/>
                <a:gd name="T12" fmla="*/ 0 w 102"/>
                <a:gd name="T13" fmla="*/ 18 h 28"/>
                <a:gd name="T14" fmla="*/ 0 w 102"/>
                <a:gd name="T15" fmla="*/ 15 h 28"/>
                <a:gd name="T16" fmla="*/ 0 w 102"/>
                <a:gd name="T17" fmla="*/ 8 h 28"/>
                <a:gd name="T18" fmla="*/ 0 w 102"/>
                <a:gd name="T19" fmla="*/ 1 h 28"/>
                <a:gd name="T20" fmla="*/ 0 w 102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28">
                  <a:moveTo>
                    <a:pt x="0" y="0"/>
                  </a:moveTo>
                  <a:lnTo>
                    <a:pt x="32" y="4"/>
                  </a:lnTo>
                  <a:lnTo>
                    <a:pt x="80" y="17"/>
                  </a:lnTo>
                  <a:lnTo>
                    <a:pt x="102" y="25"/>
                  </a:lnTo>
                  <a:lnTo>
                    <a:pt x="17" y="28"/>
                  </a:lnTo>
                  <a:lnTo>
                    <a:pt x="11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8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5233988" y="2401888"/>
              <a:ext cx="185737" cy="71438"/>
            </a:xfrm>
            <a:custGeom>
              <a:avLst/>
              <a:gdLst>
                <a:gd name="T0" fmla="*/ 0 w 234"/>
                <a:gd name="T1" fmla="*/ 68 h 90"/>
                <a:gd name="T2" fmla="*/ 14 w 234"/>
                <a:gd name="T3" fmla="*/ 61 h 90"/>
                <a:gd name="T4" fmla="*/ 29 w 234"/>
                <a:gd name="T5" fmla="*/ 54 h 90"/>
                <a:gd name="T6" fmla="*/ 44 w 234"/>
                <a:gd name="T7" fmla="*/ 49 h 90"/>
                <a:gd name="T8" fmla="*/ 59 w 234"/>
                <a:gd name="T9" fmla="*/ 43 h 90"/>
                <a:gd name="T10" fmla="*/ 74 w 234"/>
                <a:gd name="T11" fmla="*/ 37 h 90"/>
                <a:gd name="T12" fmla="*/ 89 w 234"/>
                <a:gd name="T13" fmla="*/ 33 h 90"/>
                <a:gd name="T14" fmla="*/ 104 w 234"/>
                <a:gd name="T15" fmla="*/ 28 h 90"/>
                <a:gd name="T16" fmla="*/ 119 w 234"/>
                <a:gd name="T17" fmla="*/ 23 h 90"/>
                <a:gd name="T18" fmla="*/ 135 w 234"/>
                <a:gd name="T19" fmla="*/ 19 h 90"/>
                <a:gd name="T20" fmla="*/ 150 w 234"/>
                <a:gd name="T21" fmla="*/ 15 h 90"/>
                <a:gd name="T22" fmla="*/ 164 w 234"/>
                <a:gd name="T23" fmla="*/ 12 h 90"/>
                <a:gd name="T24" fmla="*/ 179 w 234"/>
                <a:gd name="T25" fmla="*/ 9 h 90"/>
                <a:gd name="T26" fmla="*/ 194 w 234"/>
                <a:gd name="T27" fmla="*/ 6 h 90"/>
                <a:gd name="T28" fmla="*/ 208 w 234"/>
                <a:gd name="T29" fmla="*/ 4 h 90"/>
                <a:gd name="T30" fmla="*/ 222 w 234"/>
                <a:gd name="T31" fmla="*/ 1 h 90"/>
                <a:gd name="T32" fmla="*/ 234 w 234"/>
                <a:gd name="T33" fmla="*/ 0 h 90"/>
                <a:gd name="T34" fmla="*/ 215 w 234"/>
                <a:gd name="T35" fmla="*/ 29 h 90"/>
                <a:gd name="T36" fmla="*/ 219 w 234"/>
                <a:gd name="T37" fmla="*/ 48 h 90"/>
                <a:gd name="T38" fmla="*/ 193 w 234"/>
                <a:gd name="T39" fmla="*/ 52 h 90"/>
                <a:gd name="T40" fmla="*/ 219 w 234"/>
                <a:gd name="T41" fmla="*/ 53 h 90"/>
                <a:gd name="T42" fmla="*/ 219 w 234"/>
                <a:gd name="T43" fmla="*/ 71 h 90"/>
                <a:gd name="T44" fmla="*/ 227 w 234"/>
                <a:gd name="T45" fmla="*/ 90 h 90"/>
                <a:gd name="T46" fmla="*/ 195 w 234"/>
                <a:gd name="T47" fmla="*/ 90 h 90"/>
                <a:gd name="T48" fmla="*/ 174 w 234"/>
                <a:gd name="T49" fmla="*/ 90 h 90"/>
                <a:gd name="T50" fmla="*/ 155 w 234"/>
                <a:gd name="T51" fmla="*/ 89 h 90"/>
                <a:gd name="T52" fmla="*/ 136 w 234"/>
                <a:gd name="T53" fmla="*/ 89 h 90"/>
                <a:gd name="T54" fmla="*/ 117 w 234"/>
                <a:gd name="T55" fmla="*/ 88 h 90"/>
                <a:gd name="T56" fmla="*/ 96 w 234"/>
                <a:gd name="T57" fmla="*/ 86 h 90"/>
                <a:gd name="T58" fmla="*/ 75 w 234"/>
                <a:gd name="T59" fmla="*/ 84 h 90"/>
                <a:gd name="T60" fmla="*/ 53 w 234"/>
                <a:gd name="T61" fmla="*/ 81 h 90"/>
                <a:gd name="T62" fmla="*/ 29 w 234"/>
                <a:gd name="T63" fmla="*/ 79 h 90"/>
                <a:gd name="T64" fmla="*/ 0 w 234"/>
                <a:gd name="T65" fmla="*/ 6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4" h="90">
                  <a:moveTo>
                    <a:pt x="0" y="68"/>
                  </a:moveTo>
                  <a:lnTo>
                    <a:pt x="14" y="61"/>
                  </a:lnTo>
                  <a:lnTo>
                    <a:pt x="29" y="54"/>
                  </a:lnTo>
                  <a:lnTo>
                    <a:pt x="44" y="49"/>
                  </a:lnTo>
                  <a:lnTo>
                    <a:pt x="59" y="43"/>
                  </a:lnTo>
                  <a:lnTo>
                    <a:pt x="74" y="37"/>
                  </a:lnTo>
                  <a:lnTo>
                    <a:pt x="89" y="33"/>
                  </a:lnTo>
                  <a:lnTo>
                    <a:pt x="104" y="28"/>
                  </a:lnTo>
                  <a:lnTo>
                    <a:pt x="119" y="23"/>
                  </a:lnTo>
                  <a:lnTo>
                    <a:pt x="135" y="19"/>
                  </a:lnTo>
                  <a:lnTo>
                    <a:pt x="150" y="15"/>
                  </a:lnTo>
                  <a:lnTo>
                    <a:pt x="164" y="12"/>
                  </a:lnTo>
                  <a:lnTo>
                    <a:pt x="179" y="9"/>
                  </a:lnTo>
                  <a:lnTo>
                    <a:pt x="194" y="6"/>
                  </a:lnTo>
                  <a:lnTo>
                    <a:pt x="208" y="4"/>
                  </a:lnTo>
                  <a:lnTo>
                    <a:pt x="222" y="1"/>
                  </a:lnTo>
                  <a:lnTo>
                    <a:pt x="234" y="0"/>
                  </a:lnTo>
                  <a:lnTo>
                    <a:pt x="215" y="29"/>
                  </a:lnTo>
                  <a:lnTo>
                    <a:pt x="219" y="48"/>
                  </a:lnTo>
                  <a:lnTo>
                    <a:pt x="193" y="52"/>
                  </a:lnTo>
                  <a:lnTo>
                    <a:pt x="219" y="53"/>
                  </a:lnTo>
                  <a:lnTo>
                    <a:pt x="219" y="71"/>
                  </a:lnTo>
                  <a:lnTo>
                    <a:pt x="227" y="90"/>
                  </a:lnTo>
                  <a:lnTo>
                    <a:pt x="195" y="90"/>
                  </a:lnTo>
                  <a:lnTo>
                    <a:pt x="174" y="90"/>
                  </a:lnTo>
                  <a:lnTo>
                    <a:pt x="155" y="89"/>
                  </a:lnTo>
                  <a:lnTo>
                    <a:pt x="136" y="89"/>
                  </a:lnTo>
                  <a:lnTo>
                    <a:pt x="117" y="88"/>
                  </a:lnTo>
                  <a:lnTo>
                    <a:pt x="96" y="86"/>
                  </a:lnTo>
                  <a:lnTo>
                    <a:pt x="75" y="84"/>
                  </a:lnTo>
                  <a:lnTo>
                    <a:pt x="53" y="81"/>
                  </a:lnTo>
                  <a:lnTo>
                    <a:pt x="29" y="79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5408613" y="2344738"/>
              <a:ext cx="1371600" cy="130175"/>
            </a:xfrm>
            <a:custGeom>
              <a:avLst/>
              <a:gdLst>
                <a:gd name="T0" fmla="*/ 11 w 1729"/>
                <a:gd name="T1" fmla="*/ 69 h 163"/>
                <a:gd name="T2" fmla="*/ 3 w 1729"/>
                <a:gd name="T3" fmla="*/ 90 h 163"/>
                <a:gd name="T4" fmla="*/ 2 w 1729"/>
                <a:gd name="T5" fmla="*/ 108 h 163"/>
                <a:gd name="T6" fmla="*/ 0 w 1729"/>
                <a:gd name="T7" fmla="*/ 125 h 163"/>
                <a:gd name="T8" fmla="*/ 0 w 1729"/>
                <a:gd name="T9" fmla="*/ 143 h 163"/>
                <a:gd name="T10" fmla="*/ 3 w 1729"/>
                <a:gd name="T11" fmla="*/ 161 h 163"/>
                <a:gd name="T12" fmla="*/ 271 w 1729"/>
                <a:gd name="T13" fmla="*/ 160 h 163"/>
                <a:gd name="T14" fmla="*/ 369 w 1729"/>
                <a:gd name="T15" fmla="*/ 163 h 163"/>
                <a:gd name="T16" fmla="*/ 437 w 1729"/>
                <a:gd name="T17" fmla="*/ 163 h 163"/>
                <a:gd name="T18" fmla="*/ 493 w 1729"/>
                <a:gd name="T19" fmla="*/ 160 h 163"/>
                <a:gd name="T20" fmla="*/ 485 w 1729"/>
                <a:gd name="T21" fmla="*/ 143 h 163"/>
                <a:gd name="T22" fmla="*/ 337 w 1729"/>
                <a:gd name="T23" fmla="*/ 135 h 163"/>
                <a:gd name="T24" fmla="*/ 121 w 1729"/>
                <a:gd name="T25" fmla="*/ 129 h 163"/>
                <a:gd name="T26" fmla="*/ 99 w 1729"/>
                <a:gd name="T27" fmla="*/ 129 h 163"/>
                <a:gd name="T28" fmla="*/ 99 w 1729"/>
                <a:gd name="T29" fmla="*/ 102 h 163"/>
                <a:gd name="T30" fmla="*/ 148 w 1729"/>
                <a:gd name="T31" fmla="*/ 100 h 163"/>
                <a:gd name="T32" fmla="*/ 148 w 1729"/>
                <a:gd name="T33" fmla="*/ 123 h 163"/>
                <a:gd name="T34" fmla="*/ 256 w 1729"/>
                <a:gd name="T35" fmla="*/ 123 h 163"/>
                <a:gd name="T36" fmla="*/ 383 w 1729"/>
                <a:gd name="T37" fmla="*/ 127 h 163"/>
                <a:gd name="T38" fmla="*/ 545 w 1729"/>
                <a:gd name="T39" fmla="*/ 131 h 163"/>
                <a:gd name="T40" fmla="*/ 709 w 1729"/>
                <a:gd name="T41" fmla="*/ 138 h 163"/>
                <a:gd name="T42" fmla="*/ 727 w 1729"/>
                <a:gd name="T43" fmla="*/ 123 h 163"/>
                <a:gd name="T44" fmla="*/ 720 w 1729"/>
                <a:gd name="T45" fmla="*/ 83 h 163"/>
                <a:gd name="T46" fmla="*/ 757 w 1729"/>
                <a:gd name="T47" fmla="*/ 83 h 163"/>
                <a:gd name="T48" fmla="*/ 761 w 1729"/>
                <a:gd name="T49" fmla="*/ 116 h 163"/>
                <a:gd name="T50" fmla="*/ 809 w 1729"/>
                <a:gd name="T51" fmla="*/ 112 h 163"/>
                <a:gd name="T52" fmla="*/ 1002 w 1729"/>
                <a:gd name="T53" fmla="*/ 112 h 163"/>
                <a:gd name="T54" fmla="*/ 1194 w 1729"/>
                <a:gd name="T55" fmla="*/ 112 h 163"/>
                <a:gd name="T56" fmla="*/ 1227 w 1729"/>
                <a:gd name="T57" fmla="*/ 68 h 163"/>
                <a:gd name="T58" fmla="*/ 1294 w 1729"/>
                <a:gd name="T59" fmla="*/ 75 h 163"/>
                <a:gd name="T60" fmla="*/ 1299 w 1729"/>
                <a:gd name="T61" fmla="*/ 123 h 163"/>
                <a:gd name="T62" fmla="*/ 1358 w 1729"/>
                <a:gd name="T63" fmla="*/ 120 h 163"/>
                <a:gd name="T64" fmla="*/ 1721 w 1729"/>
                <a:gd name="T65" fmla="*/ 150 h 163"/>
                <a:gd name="T66" fmla="*/ 1729 w 1729"/>
                <a:gd name="T67" fmla="*/ 83 h 163"/>
                <a:gd name="T68" fmla="*/ 1498 w 1729"/>
                <a:gd name="T69" fmla="*/ 63 h 163"/>
                <a:gd name="T70" fmla="*/ 1217 w 1729"/>
                <a:gd name="T71" fmla="*/ 53 h 163"/>
                <a:gd name="T72" fmla="*/ 1005 w 1729"/>
                <a:gd name="T73" fmla="*/ 48 h 163"/>
                <a:gd name="T74" fmla="*/ 838 w 1729"/>
                <a:gd name="T75" fmla="*/ 27 h 163"/>
                <a:gd name="T76" fmla="*/ 701 w 1729"/>
                <a:gd name="T77" fmla="*/ 15 h 163"/>
                <a:gd name="T78" fmla="*/ 612 w 1729"/>
                <a:gd name="T79" fmla="*/ 0 h 163"/>
                <a:gd name="T80" fmla="*/ 591 w 1729"/>
                <a:gd name="T81" fmla="*/ 8 h 163"/>
                <a:gd name="T82" fmla="*/ 492 w 1729"/>
                <a:gd name="T83" fmla="*/ 16 h 163"/>
                <a:gd name="T84" fmla="*/ 412 w 1729"/>
                <a:gd name="T85" fmla="*/ 19 h 163"/>
                <a:gd name="T86" fmla="*/ 360 w 1729"/>
                <a:gd name="T87" fmla="*/ 33 h 163"/>
                <a:gd name="T88" fmla="*/ 314 w 1729"/>
                <a:gd name="T89" fmla="*/ 39 h 163"/>
                <a:gd name="T90" fmla="*/ 171 w 1729"/>
                <a:gd name="T91" fmla="*/ 45 h 163"/>
                <a:gd name="T92" fmla="*/ 122 w 1729"/>
                <a:gd name="T93" fmla="*/ 47 h 163"/>
                <a:gd name="T94" fmla="*/ 119 w 1729"/>
                <a:gd name="T95" fmla="*/ 60 h 163"/>
                <a:gd name="T96" fmla="*/ 158 w 1729"/>
                <a:gd name="T97" fmla="*/ 60 h 163"/>
                <a:gd name="T98" fmla="*/ 431 w 1729"/>
                <a:gd name="T99" fmla="*/ 48 h 163"/>
                <a:gd name="T100" fmla="*/ 420 w 1729"/>
                <a:gd name="T101" fmla="*/ 56 h 163"/>
                <a:gd name="T102" fmla="*/ 108 w 1729"/>
                <a:gd name="T103" fmla="*/ 64 h 163"/>
                <a:gd name="T104" fmla="*/ 111 w 1729"/>
                <a:gd name="T105" fmla="*/ 48 h 163"/>
                <a:gd name="T106" fmla="*/ 33 w 1729"/>
                <a:gd name="T107" fmla="*/ 65 h 163"/>
                <a:gd name="T108" fmla="*/ 11 w 1729"/>
                <a:gd name="T109" fmla="*/ 6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29" h="163">
                  <a:moveTo>
                    <a:pt x="11" y="69"/>
                  </a:moveTo>
                  <a:lnTo>
                    <a:pt x="3" y="90"/>
                  </a:lnTo>
                  <a:lnTo>
                    <a:pt x="2" y="108"/>
                  </a:lnTo>
                  <a:lnTo>
                    <a:pt x="0" y="125"/>
                  </a:lnTo>
                  <a:lnTo>
                    <a:pt x="0" y="143"/>
                  </a:lnTo>
                  <a:lnTo>
                    <a:pt x="3" y="161"/>
                  </a:lnTo>
                  <a:lnTo>
                    <a:pt x="271" y="160"/>
                  </a:lnTo>
                  <a:lnTo>
                    <a:pt x="369" y="163"/>
                  </a:lnTo>
                  <a:lnTo>
                    <a:pt x="437" y="163"/>
                  </a:lnTo>
                  <a:lnTo>
                    <a:pt x="493" y="160"/>
                  </a:lnTo>
                  <a:lnTo>
                    <a:pt x="485" y="143"/>
                  </a:lnTo>
                  <a:lnTo>
                    <a:pt x="337" y="135"/>
                  </a:lnTo>
                  <a:lnTo>
                    <a:pt x="121" y="129"/>
                  </a:lnTo>
                  <a:lnTo>
                    <a:pt x="99" y="129"/>
                  </a:lnTo>
                  <a:lnTo>
                    <a:pt x="99" y="102"/>
                  </a:lnTo>
                  <a:lnTo>
                    <a:pt x="148" y="100"/>
                  </a:lnTo>
                  <a:lnTo>
                    <a:pt x="148" y="123"/>
                  </a:lnTo>
                  <a:lnTo>
                    <a:pt x="256" y="123"/>
                  </a:lnTo>
                  <a:lnTo>
                    <a:pt x="383" y="127"/>
                  </a:lnTo>
                  <a:lnTo>
                    <a:pt x="545" y="131"/>
                  </a:lnTo>
                  <a:lnTo>
                    <a:pt x="709" y="138"/>
                  </a:lnTo>
                  <a:lnTo>
                    <a:pt x="727" y="123"/>
                  </a:lnTo>
                  <a:lnTo>
                    <a:pt x="720" y="83"/>
                  </a:lnTo>
                  <a:lnTo>
                    <a:pt x="757" y="83"/>
                  </a:lnTo>
                  <a:lnTo>
                    <a:pt x="761" y="116"/>
                  </a:lnTo>
                  <a:lnTo>
                    <a:pt x="809" y="112"/>
                  </a:lnTo>
                  <a:lnTo>
                    <a:pt x="1002" y="112"/>
                  </a:lnTo>
                  <a:lnTo>
                    <a:pt x="1194" y="112"/>
                  </a:lnTo>
                  <a:lnTo>
                    <a:pt x="1227" y="68"/>
                  </a:lnTo>
                  <a:lnTo>
                    <a:pt x="1294" y="75"/>
                  </a:lnTo>
                  <a:lnTo>
                    <a:pt x="1299" y="123"/>
                  </a:lnTo>
                  <a:lnTo>
                    <a:pt x="1358" y="120"/>
                  </a:lnTo>
                  <a:lnTo>
                    <a:pt x="1721" y="150"/>
                  </a:lnTo>
                  <a:lnTo>
                    <a:pt x="1729" y="83"/>
                  </a:lnTo>
                  <a:lnTo>
                    <a:pt x="1498" y="63"/>
                  </a:lnTo>
                  <a:lnTo>
                    <a:pt x="1217" y="53"/>
                  </a:lnTo>
                  <a:lnTo>
                    <a:pt x="1005" y="48"/>
                  </a:lnTo>
                  <a:lnTo>
                    <a:pt x="838" y="27"/>
                  </a:lnTo>
                  <a:lnTo>
                    <a:pt x="701" y="15"/>
                  </a:lnTo>
                  <a:lnTo>
                    <a:pt x="612" y="0"/>
                  </a:lnTo>
                  <a:lnTo>
                    <a:pt x="591" y="8"/>
                  </a:lnTo>
                  <a:lnTo>
                    <a:pt x="492" y="16"/>
                  </a:lnTo>
                  <a:lnTo>
                    <a:pt x="412" y="19"/>
                  </a:lnTo>
                  <a:lnTo>
                    <a:pt x="360" y="33"/>
                  </a:lnTo>
                  <a:lnTo>
                    <a:pt x="314" y="39"/>
                  </a:lnTo>
                  <a:lnTo>
                    <a:pt x="171" y="45"/>
                  </a:lnTo>
                  <a:lnTo>
                    <a:pt x="122" y="47"/>
                  </a:lnTo>
                  <a:lnTo>
                    <a:pt x="119" y="60"/>
                  </a:lnTo>
                  <a:lnTo>
                    <a:pt x="158" y="60"/>
                  </a:lnTo>
                  <a:lnTo>
                    <a:pt x="431" y="48"/>
                  </a:lnTo>
                  <a:lnTo>
                    <a:pt x="420" y="56"/>
                  </a:lnTo>
                  <a:lnTo>
                    <a:pt x="108" y="64"/>
                  </a:lnTo>
                  <a:lnTo>
                    <a:pt x="111" y="48"/>
                  </a:lnTo>
                  <a:lnTo>
                    <a:pt x="33" y="65"/>
                  </a:lnTo>
                  <a:lnTo>
                    <a:pt x="11" y="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5664200" y="2473325"/>
              <a:ext cx="711200" cy="92075"/>
            </a:xfrm>
            <a:custGeom>
              <a:avLst/>
              <a:gdLst>
                <a:gd name="T0" fmla="*/ 50 w 894"/>
                <a:gd name="T1" fmla="*/ 16 h 116"/>
                <a:gd name="T2" fmla="*/ 92 w 894"/>
                <a:gd name="T3" fmla="*/ 13 h 116"/>
                <a:gd name="T4" fmla="*/ 156 w 894"/>
                <a:gd name="T5" fmla="*/ 6 h 116"/>
                <a:gd name="T6" fmla="*/ 198 w 894"/>
                <a:gd name="T7" fmla="*/ 0 h 116"/>
                <a:gd name="T8" fmla="*/ 393 w 894"/>
                <a:gd name="T9" fmla="*/ 4 h 116"/>
                <a:gd name="T10" fmla="*/ 426 w 894"/>
                <a:gd name="T11" fmla="*/ 11 h 116"/>
                <a:gd name="T12" fmla="*/ 450 w 894"/>
                <a:gd name="T13" fmla="*/ 27 h 116"/>
                <a:gd name="T14" fmla="*/ 493 w 894"/>
                <a:gd name="T15" fmla="*/ 11 h 116"/>
                <a:gd name="T16" fmla="*/ 871 w 894"/>
                <a:gd name="T17" fmla="*/ 2 h 116"/>
                <a:gd name="T18" fmla="*/ 894 w 894"/>
                <a:gd name="T19" fmla="*/ 29 h 116"/>
                <a:gd name="T20" fmla="*/ 483 w 894"/>
                <a:gd name="T21" fmla="*/ 41 h 116"/>
                <a:gd name="T22" fmla="*/ 538 w 894"/>
                <a:gd name="T23" fmla="*/ 56 h 116"/>
                <a:gd name="T24" fmla="*/ 456 w 894"/>
                <a:gd name="T25" fmla="*/ 56 h 116"/>
                <a:gd name="T26" fmla="*/ 426 w 894"/>
                <a:gd name="T27" fmla="*/ 64 h 116"/>
                <a:gd name="T28" fmla="*/ 541 w 894"/>
                <a:gd name="T29" fmla="*/ 64 h 116"/>
                <a:gd name="T30" fmla="*/ 627 w 894"/>
                <a:gd name="T31" fmla="*/ 97 h 116"/>
                <a:gd name="T32" fmla="*/ 668 w 894"/>
                <a:gd name="T33" fmla="*/ 116 h 116"/>
                <a:gd name="T34" fmla="*/ 535 w 894"/>
                <a:gd name="T35" fmla="*/ 116 h 116"/>
                <a:gd name="T36" fmla="*/ 486 w 894"/>
                <a:gd name="T37" fmla="*/ 116 h 116"/>
                <a:gd name="T38" fmla="*/ 475 w 894"/>
                <a:gd name="T39" fmla="*/ 92 h 116"/>
                <a:gd name="T40" fmla="*/ 438 w 894"/>
                <a:gd name="T41" fmla="*/ 92 h 116"/>
                <a:gd name="T42" fmla="*/ 393 w 894"/>
                <a:gd name="T43" fmla="*/ 92 h 116"/>
                <a:gd name="T44" fmla="*/ 364 w 894"/>
                <a:gd name="T45" fmla="*/ 104 h 116"/>
                <a:gd name="T46" fmla="*/ 453 w 894"/>
                <a:gd name="T47" fmla="*/ 101 h 116"/>
                <a:gd name="T48" fmla="*/ 419 w 894"/>
                <a:gd name="T49" fmla="*/ 112 h 116"/>
                <a:gd name="T50" fmla="*/ 346 w 894"/>
                <a:gd name="T51" fmla="*/ 112 h 116"/>
                <a:gd name="T52" fmla="*/ 215 w 894"/>
                <a:gd name="T53" fmla="*/ 112 h 116"/>
                <a:gd name="T54" fmla="*/ 85 w 894"/>
                <a:gd name="T55" fmla="*/ 112 h 116"/>
                <a:gd name="T56" fmla="*/ 41 w 894"/>
                <a:gd name="T57" fmla="*/ 101 h 116"/>
                <a:gd name="T58" fmla="*/ 15 w 894"/>
                <a:gd name="T59" fmla="*/ 74 h 116"/>
                <a:gd name="T60" fmla="*/ 8 w 894"/>
                <a:gd name="T61" fmla="*/ 44 h 116"/>
                <a:gd name="T62" fmla="*/ 0 w 894"/>
                <a:gd name="T63" fmla="*/ 22 h 116"/>
                <a:gd name="T64" fmla="*/ 204 w 894"/>
                <a:gd name="T65" fmla="*/ 29 h 116"/>
                <a:gd name="T66" fmla="*/ 286 w 894"/>
                <a:gd name="T67" fmla="*/ 29 h 116"/>
                <a:gd name="T68" fmla="*/ 334 w 894"/>
                <a:gd name="T69" fmla="*/ 29 h 116"/>
                <a:gd name="T70" fmla="*/ 230 w 894"/>
                <a:gd name="T71" fmla="*/ 14 h 116"/>
                <a:gd name="T72" fmla="*/ 157 w 894"/>
                <a:gd name="T73" fmla="*/ 19 h 116"/>
                <a:gd name="T74" fmla="*/ 108 w 894"/>
                <a:gd name="T75" fmla="*/ 19 h 116"/>
                <a:gd name="T76" fmla="*/ 50 w 894"/>
                <a:gd name="T77" fmla="*/ 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94" h="116">
                  <a:moveTo>
                    <a:pt x="50" y="16"/>
                  </a:moveTo>
                  <a:lnTo>
                    <a:pt x="92" y="13"/>
                  </a:lnTo>
                  <a:lnTo>
                    <a:pt x="156" y="6"/>
                  </a:lnTo>
                  <a:lnTo>
                    <a:pt x="198" y="0"/>
                  </a:lnTo>
                  <a:lnTo>
                    <a:pt x="393" y="4"/>
                  </a:lnTo>
                  <a:lnTo>
                    <a:pt x="426" y="11"/>
                  </a:lnTo>
                  <a:lnTo>
                    <a:pt x="450" y="27"/>
                  </a:lnTo>
                  <a:lnTo>
                    <a:pt x="493" y="11"/>
                  </a:lnTo>
                  <a:lnTo>
                    <a:pt x="871" y="2"/>
                  </a:lnTo>
                  <a:lnTo>
                    <a:pt x="894" y="29"/>
                  </a:lnTo>
                  <a:lnTo>
                    <a:pt x="483" y="41"/>
                  </a:lnTo>
                  <a:lnTo>
                    <a:pt x="538" y="56"/>
                  </a:lnTo>
                  <a:lnTo>
                    <a:pt x="456" y="56"/>
                  </a:lnTo>
                  <a:lnTo>
                    <a:pt x="426" y="64"/>
                  </a:lnTo>
                  <a:lnTo>
                    <a:pt x="541" y="64"/>
                  </a:lnTo>
                  <a:lnTo>
                    <a:pt x="627" y="97"/>
                  </a:lnTo>
                  <a:lnTo>
                    <a:pt x="668" y="116"/>
                  </a:lnTo>
                  <a:lnTo>
                    <a:pt x="535" y="116"/>
                  </a:lnTo>
                  <a:lnTo>
                    <a:pt x="486" y="116"/>
                  </a:lnTo>
                  <a:lnTo>
                    <a:pt x="475" y="92"/>
                  </a:lnTo>
                  <a:lnTo>
                    <a:pt x="438" y="92"/>
                  </a:lnTo>
                  <a:lnTo>
                    <a:pt x="393" y="92"/>
                  </a:lnTo>
                  <a:lnTo>
                    <a:pt x="364" y="104"/>
                  </a:lnTo>
                  <a:lnTo>
                    <a:pt x="453" y="101"/>
                  </a:lnTo>
                  <a:lnTo>
                    <a:pt x="419" y="112"/>
                  </a:lnTo>
                  <a:lnTo>
                    <a:pt x="346" y="112"/>
                  </a:lnTo>
                  <a:lnTo>
                    <a:pt x="215" y="112"/>
                  </a:lnTo>
                  <a:lnTo>
                    <a:pt x="85" y="112"/>
                  </a:lnTo>
                  <a:lnTo>
                    <a:pt x="41" y="101"/>
                  </a:lnTo>
                  <a:lnTo>
                    <a:pt x="15" y="74"/>
                  </a:lnTo>
                  <a:lnTo>
                    <a:pt x="8" y="44"/>
                  </a:lnTo>
                  <a:lnTo>
                    <a:pt x="0" y="22"/>
                  </a:lnTo>
                  <a:lnTo>
                    <a:pt x="204" y="29"/>
                  </a:lnTo>
                  <a:lnTo>
                    <a:pt x="286" y="29"/>
                  </a:lnTo>
                  <a:lnTo>
                    <a:pt x="334" y="29"/>
                  </a:lnTo>
                  <a:lnTo>
                    <a:pt x="230" y="14"/>
                  </a:lnTo>
                  <a:lnTo>
                    <a:pt x="157" y="19"/>
                  </a:lnTo>
                  <a:lnTo>
                    <a:pt x="108" y="19"/>
                  </a:lnTo>
                  <a:lnTo>
                    <a:pt x="50" y="1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5983288" y="2579688"/>
              <a:ext cx="279400" cy="17463"/>
            </a:xfrm>
            <a:custGeom>
              <a:avLst/>
              <a:gdLst>
                <a:gd name="T0" fmla="*/ 0 w 351"/>
                <a:gd name="T1" fmla="*/ 0 h 22"/>
                <a:gd name="T2" fmla="*/ 351 w 351"/>
                <a:gd name="T3" fmla="*/ 3 h 22"/>
                <a:gd name="T4" fmla="*/ 348 w 351"/>
                <a:gd name="T5" fmla="*/ 22 h 22"/>
                <a:gd name="T6" fmla="*/ 0 w 351"/>
                <a:gd name="T7" fmla="*/ 18 h 22"/>
                <a:gd name="T8" fmla="*/ 0 w 351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2">
                  <a:moveTo>
                    <a:pt x="0" y="0"/>
                  </a:moveTo>
                  <a:lnTo>
                    <a:pt x="351" y="3"/>
                  </a:lnTo>
                  <a:lnTo>
                    <a:pt x="348" y="22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5942013" y="2603500"/>
              <a:ext cx="493712" cy="65088"/>
            </a:xfrm>
            <a:custGeom>
              <a:avLst/>
              <a:gdLst>
                <a:gd name="T0" fmla="*/ 144 w 622"/>
                <a:gd name="T1" fmla="*/ 0 h 82"/>
                <a:gd name="T2" fmla="*/ 125 w 622"/>
                <a:gd name="T3" fmla="*/ 1 h 82"/>
                <a:gd name="T4" fmla="*/ 106 w 622"/>
                <a:gd name="T5" fmla="*/ 3 h 82"/>
                <a:gd name="T6" fmla="*/ 89 w 622"/>
                <a:gd name="T7" fmla="*/ 6 h 82"/>
                <a:gd name="T8" fmla="*/ 70 w 622"/>
                <a:gd name="T9" fmla="*/ 10 h 82"/>
                <a:gd name="T10" fmla="*/ 53 w 622"/>
                <a:gd name="T11" fmla="*/ 16 h 82"/>
                <a:gd name="T12" fmla="*/ 36 w 622"/>
                <a:gd name="T13" fmla="*/ 22 h 82"/>
                <a:gd name="T14" fmla="*/ 19 w 622"/>
                <a:gd name="T15" fmla="*/ 28 h 82"/>
                <a:gd name="T16" fmla="*/ 0 w 622"/>
                <a:gd name="T17" fmla="*/ 33 h 82"/>
                <a:gd name="T18" fmla="*/ 16 w 622"/>
                <a:gd name="T19" fmla="*/ 45 h 82"/>
                <a:gd name="T20" fmla="*/ 32 w 622"/>
                <a:gd name="T21" fmla="*/ 54 h 82"/>
                <a:gd name="T22" fmla="*/ 51 w 622"/>
                <a:gd name="T23" fmla="*/ 61 h 82"/>
                <a:gd name="T24" fmla="*/ 69 w 622"/>
                <a:gd name="T25" fmla="*/ 66 h 82"/>
                <a:gd name="T26" fmla="*/ 89 w 622"/>
                <a:gd name="T27" fmla="*/ 70 h 82"/>
                <a:gd name="T28" fmla="*/ 108 w 622"/>
                <a:gd name="T29" fmla="*/ 74 h 82"/>
                <a:gd name="T30" fmla="*/ 129 w 622"/>
                <a:gd name="T31" fmla="*/ 77 h 82"/>
                <a:gd name="T32" fmla="*/ 149 w 622"/>
                <a:gd name="T33" fmla="*/ 82 h 82"/>
                <a:gd name="T34" fmla="*/ 189 w 622"/>
                <a:gd name="T35" fmla="*/ 82 h 82"/>
                <a:gd name="T36" fmla="*/ 189 w 622"/>
                <a:gd name="T37" fmla="*/ 48 h 82"/>
                <a:gd name="T38" fmla="*/ 207 w 622"/>
                <a:gd name="T39" fmla="*/ 45 h 82"/>
                <a:gd name="T40" fmla="*/ 204 w 622"/>
                <a:gd name="T41" fmla="*/ 75 h 82"/>
                <a:gd name="T42" fmla="*/ 244 w 622"/>
                <a:gd name="T43" fmla="*/ 78 h 82"/>
                <a:gd name="T44" fmla="*/ 323 w 622"/>
                <a:gd name="T45" fmla="*/ 82 h 82"/>
                <a:gd name="T46" fmla="*/ 323 w 622"/>
                <a:gd name="T47" fmla="*/ 60 h 82"/>
                <a:gd name="T48" fmla="*/ 341 w 622"/>
                <a:gd name="T49" fmla="*/ 55 h 82"/>
                <a:gd name="T50" fmla="*/ 341 w 622"/>
                <a:gd name="T51" fmla="*/ 78 h 82"/>
                <a:gd name="T52" fmla="*/ 393 w 622"/>
                <a:gd name="T53" fmla="*/ 82 h 82"/>
                <a:gd name="T54" fmla="*/ 411 w 622"/>
                <a:gd name="T55" fmla="*/ 80 h 82"/>
                <a:gd name="T56" fmla="*/ 429 w 622"/>
                <a:gd name="T57" fmla="*/ 78 h 82"/>
                <a:gd name="T58" fmla="*/ 445 w 622"/>
                <a:gd name="T59" fmla="*/ 76 h 82"/>
                <a:gd name="T60" fmla="*/ 461 w 622"/>
                <a:gd name="T61" fmla="*/ 75 h 82"/>
                <a:gd name="T62" fmla="*/ 475 w 622"/>
                <a:gd name="T63" fmla="*/ 74 h 82"/>
                <a:gd name="T64" fmla="*/ 489 w 622"/>
                <a:gd name="T65" fmla="*/ 71 h 82"/>
                <a:gd name="T66" fmla="*/ 501 w 622"/>
                <a:gd name="T67" fmla="*/ 70 h 82"/>
                <a:gd name="T68" fmla="*/ 514 w 622"/>
                <a:gd name="T69" fmla="*/ 69 h 82"/>
                <a:gd name="T70" fmla="*/ 527 w 622"/>
                <a:gd name="T71" fmla="*/ 68 h 82"/>
                <a:gd name="T72" fmla="*/ 539 w 622"/>
                <a:gd name="T73" fmla="*/ 67 h 82"/>
                <a:gd name="T74" fmla="*/ 552 w 622"/>
                <a:gd name="T75" fmla="*/ 66 h 82"/>
                <a:gd name="T76" fmla="*/ 565 w 622"/>
                <a:gd name="T77" fmla="*/ 65 h 82"/>
                <a:gd name="T78" fmla="*/ 577 w 622"/>
                <a:gd name="T79" fmla="*/ 62 h 82"/>
                <a:gd name="T80" fmla="*/ 592 w 622"/>
                <a:gd name="T81" fmla="*/ 61 h 82"/>
                <a:gd name="T82" fmla="*/ 606 w 622"/>
                <a:gd name="T83" fmla="*/ 60 h 82"/>
                <a:gd name="T84" fmla="*/ 622 w 622"/>
                <a:gd name="T85" fmla="*/ 58 h 82"/>
                <a:gd name="T86" fmla="*/ 607 w 622"/>
                <a:gd name="T87" fmla="*/ 18 h 82"/>
                <a:gd name="T88" fmla="*/ 508 w 622"/>
                <a:gd name="T89" fmla="*/ 15 h 82"/>
                <a:gd name="T90" fmla="*/ 141 w 622"/>
                <a:gd name="T91" fmla="*/ 18 h 82"/>
                <a:gd name="T92" fmla="*/ 144 w 622"/>
                <a:gd name="T9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2" h="82">
                  <a:moveTo>
                    <a:pt x="144" y="0"/>
                  </a:moveTo>
                  <a:lnTo>
                    <a:pt x="125" y="1"/>
                  </a:lnTo>
                  <a:lnTo>
                    <a:pt x="106" y="3"/>
                  </a:lnTo>
                  <a:lnTo>
                    <a:pt x="89" y="6"/>
                  </a:lnTo>
                  <a:lnTo>
                    <a:pt x="70" y="10"/>
                  </a:lnTo>
                  <a:lnTo>
                    <a:pt x="53" y="16"/>
                  </a:lnTo>
                  <a:lnTo>
                    <a:pt x="36" y="22"/>
                  </a:lnTo>
                  <a:lnTo>
                    <a:pt x="19" y="28"/>
                  </a:lnTo>
                  <a:lnTo>
                    <a:pt x="0" y="33"/>
                  </a:lnTo>
                  <a:lnTo>
                    <a:pt x="16" y="45"/>
                  </a:lnTo>
                  <a:lnTo>
                    <a:pt x="32" y="54"/>
                  </a:lnTo>
                  <a:lnTo>
                    <a:pt x="51" y="61"/>
                  </a:lnTo>
                  <a:lnTo>
                    <a:pt x="69" y="66"/>
                  </a:lnTo>
                  <a:lnTo>
                    <a:pt x="89" y="70"/>
                  </a:lnTo>
                  <a:lnTo>
                    <a:pt x="108" y="74"/>
                  </a:lnTo>
                  <a:lnTo>
                    <a:pt x="129" y="77"/>
                  </a:lnTo>
                  <a:lnTo>
                    <a:pt x="149" y="82"/>
                  </a:lnTo>
                  <a:lnTo>
                    <a:pt x="189" y="82"/>
                  </a:lnTo>
                  <a:lnTo>
                    <a:pt x="189" y="48"/>
                  </a:lnTo>
                  <a:lnTo>
                    <a:pt x="207" y="45"/>
                  </a:lnTo>
                  <a:lnTo>
                    <a:pt x="204" y="75"/>
                  </a:lnTo>
                  <a:lnTo>
                    <a:pt x="244" y="78"/>
                  </a:lnTo>
                  <a:lnTo>
                    <a:pt x="323" y="82"/>
                  </a:lnTo>
                  <a:lnTo>
                    <a:pt x="323" y="60"/>
                  </a:lnTo>
                  <a:lnTo>
                    <a:pt x="341" y="55"/>
                  </a:lnTo>
                  <a:lnTo>
                    <a:pt x="341" y="78"/>
                  </a:lnTo>
                  <a:lnTo>
                    <a:pt x="393" y="82"/>
                  </a:lnTo>
                  <a:lnTo>
                    <a:pt x="411" y="80"/>
                  </a:lnTo>
                  <a:lnTo>
                    <a:pt x="429" y="78"/>
                  </a:lnTo>
                  <a:lnTo>
                    <a:pt x="445" y="76"/>
                  </a:lnTo>
                  <a:lnTo>
                    <a:pt x="461" y="75"/>
                  </a:lnTo>
                  <a:lnTo>
                    <a:pt x="475" y="74"/>
                  </a:lnTo>
                  <a:lnTo>
                    <a:pt x="489" y="71"/>
                  </a:lnTo>
                  <a:lnTo>
                    <a:pt x="501" y="70"/>
                  </a:lnTo>
                  <a:lnTo>
                    <a:pt x="514" y="69"/>
                  </a:lnTo>
                  <a:lnTo>
                    <a:pt x="527" y="68"/>
                  </a:lnTo>
                  <a:lnTo>
                    <a:pt x="539" y="67"/>
                  </a:lnTo>
                  <a:lnTo>
                    <a:pt x="552" y="66"/>
                  </a:lnTo>
                  <a:lnTo>
                    <a:pt x="565" y="65"/>
                  </a:lnTo>
                  <a:lnTo>
                    <a:pt x="577" y="62"/>
                  </a:lnTo>
                  <a:lnTo>
                    <a:pt x="592" y="61"/>
                  </a:lnTo>
                  <a:lnTo>
                    <a:pt x="606" y="60"/>
                  </a:lnTo>
                  <a:lnTo>
                    <a:pt x="622" y="58"/>
                  </a:lnTo>
                  <a:lnTo>
                    <a:pt x="607" y="18"/>
                  </a:lnTo>
                  <a:lnTo>
                    <a:pt x="508" y="15"/>
                  </a:lnTo>
                  <a:lnTo>
                    <a:pt x="141" y="1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6445250" y="2446338"/>
              <a:ext cx="334962" cy="47625"/>
            </a:xfrm>
            <a:custGeom>
              <a:avLst/>
              <a:gdLst>
                <a:gd name="T0" fmla="*/ 0 w 423"/>
                <a:gd name="T1" fmla="*/ 0 h 60"/>
                <a:gd name="T2" fmla="*/ 170 w 423"/>
                <a:gd name="T3" fmla="*/ 15 h 60"/>
                <a:gd name="T4" fmla="*/ 289 w 423"/>
                <a:gd name="T5" fmla="*/ 26 h 60"/>
                <a:gd name="T6" fmla="*/ 423 w 423"/>
                <a:gd name="T7" fmla="*/ 41 h 60"/>
                <a:gd name="T8" fmla="*/ 244 w 423"/>
                <a:gd name="T9" fmla="*/ 45 h 60"/>
                <a:gd name="T10" fmla="*/ 207 w 423"/>
                <a:gd name="T11" fmla="*/ 45 h 60"/>
                <a:gd name="T12" fmla="*/ 229 w 423"/>
                <a:gd name="T13" fmla="*/ 56 h 60"/>
                <a:gd name="T14" fmla="*/ 211 w 423"/>
                <a:gd name="T15" fmla="*/ 60 h 60"/>
                <a:gd name="T16" fmla="*/ 15 w 423"/>
                <a:gd name="T17" fmla="*/ 60 h 60"/>
                <a:gd name="T18" fmla="*/ 3 w 423"/>
                <a:gd name="T19" fmla="*/ 34 h 60"/>
                <a:gd name="T20" fmla="*/ 4 w 423"/>
                <a:gd name="T21" fmla="*/ 30 h 60"/>
                <a:gd name="T22" fmla="*/ 6 w 423"/>
                <a:gd name="T23" fmla="*/ 18 h 60"/>
                <a:gd name="T24" fmla="*/ 6 w 423"/>
                <a:gd name="T25" fmla="*/ 6 h 60"/>
                <a:gd name="T26" fmla="*/ 0 w 423"/>
                <a:gd name="T2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3" h="60">
                  <a:moveTo>
                    <a:pt x="0" y="0"/>
                  </a:moveTo>
                  <a:lnTo>
                    <a:pt x="170" y="15"/>
                  </a:lnTo>
                  <a:lnTo>
                    <a:pt x="289" y="26"/>
                  </a:lnTo>
                  <a:lnTo>
                    <a:pt x="423" y="41"/>
                  </a:lnTo>
                  <a:lnTo>
                    <a:pt x="244" y="45"/>
                  </a:lnTo>
                  <a:lnTo>
                    <a:pt x="207" y="45"/>
                  </a:lnTo>
                  <a:lnTo>
                    <a:pt x="229" y="56"/>
                  </a:lnTo>
                  <a:lnTo>
                    <a:pt x="211" y="60"/>
                  </a:lnTo>
                  <a:lnTo>
                    <a:pt x="15" y="60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18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6415088" y="2505075"/>
              <a:ext cx="265112" cy="60325"/>
            </a:xfrm>
            <a:custGeom>
              <a:avLst/>
              <a:gdLst>
                <a:gd name="T0" fmla="*/ 44 w 333"/>
                <a:gd name="T1" fmla="*/ 0 h 75"/>
                <a:gd name="T2" fmla="*/ 256 w 333"/>
                <a:gd name="T3" fmla="*/ 3 h 75"/>
                <a:gd name="T4" fmla="*/ 296 w 333"/>
                <a:gd name="T5" fmla="*/ 33 h 75"/>
                <a:gd name="T6" fmla="*/ 333 w 333"/>
                <a:gd name="T7" fmla="*/ 63 h 75"/>
                <a:gd name="T8" fmla="*/ 278 w 333"/>
                <a:gd name="T9" fmla="*/ 71 h 75"/>
                <a:gd name="T10" fmla="*/ 185 w 333"/>
                <a:gd name="T11" fmla="*/ 75 h 75"/>
                <a:gd name="T12" fmla="*/ 177 w 333"/>
                <a:gd name="T13" fmla="*/ 56 h 75"/>
                <a:gd name="T14" fmla="*/ 0 w 333"/>
                <a:gd name="T15" fmla="*/ 60 h 75"/>
                <a:gd name="T16" fmla="*/ 18 w 333"/>
                <a:gd name="T17" fmla="*/ 36 h 75"/>
                <a:gd name="T18" fmla="*/ 23 w 333"/>
                <a:gd name="T19" fmla="*/ 30 h 75"/>
                <a:gd name="T20" fmla="*/ 33 w 333"/>
                <a:gd name="T21" fmla="*/ 16 h 75"/>
                <a:gd name="T22" fmla="*/ 41 w 333"/>
                <a:gd name="T23" fmla="*/ 2 h 75"/>
                <a:gd name="T24" fmla="*/ 44 w 333"/>
                <a:gd name="T2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3" h="75">
                  <a:moveTo>
                    <a:pt x="44" y="0"/>
                  </a:moveTo>
                  <a:lnTo>
                    <a:pt x="256" y="3"/>
                  </a:lnTo>
                  <a:lnTo>
                    <a:pt x="296" y="33"/>
                  </a:lnTo>
                  <a:lnTo>
                    <a:pt x="333" y="63"/>
                  </a:lnTo>
                  <a:lnTo>
                    <a:pt x="278" y="71"/>
                  </a:lnTo>
                  <a:lnTo>
                    <a:pt x="185" y="75"/>
                  </a:lnTo>
                  <a:lnTo>
                    <a:pt x="177" y="56"/>
                  </a:lnTo>
                  <a:lnTo>
                    <a:pt x="0" y="60"/>
                  </a:lnTo>
                  <a:lnTo>
                    <a:pt x="18" y="36"/>
                  </a:lnTo>
                  <a:lnTo>
                    <a:pt x="23" y="30"/>
                  </a:lnTo>
                  <a:lnTo>
                    <a:pt x="33" y="16"/>
                  </a:lnTo>
                  <a:lnTo>
                    <a:pt x="41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6418263" y="2566988"/>
              <a:ext cx="144462" cy="80963"/>
            </a:xfrm>
            <a:custGeom>
              <a:avLst/>
              <a:gdLst>
                <a:gd name="T0" fmla="*/ 0 w 182"/>
                <a:gd name="T1" fmla="*/ 3 h 100"/>
                <a:gd name="T2" fmla="*/ 178 w 182"/>
                <a:gd name="T3" fmla="*/ 0 h 100"/>
                <a:gd name="T4" fmla="*/ 182 w 182"/>
                <a:gd name="T5" fmla="*/ 67 h 100"/>
                <a:gd name="T6" fmla="*/ 34 w 182"/>
                <a:gd name="T7" fmla="*/ 100 h 100"/>
                <a:gd name="T8" fmla="*/ 0 w 182"/>
                <a:gd name="T9" fmla="*/ 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00">
                  <a:moveTo>
                    <a:pt x="0" y="3"/>
                  </a:moveTo>
                  <a:lnTo>
                    <a:pt x="178" y="0"/>
                  </a:lnTo>
                  <a:lnTo>
                    <a:pt x="182" y="67"/>
                  </a:lnTo>
                  <a:lnTo>
                    <a:pt x="34" y="10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6372225" y="2070100"/>
              <a:ext cx="596900" cy="328613"/>
            </a:xfrm>
            <a:custGeom>
              <a:avLst/>
              <a:gdLst>
                <a:gd name="T0" fmla="*/ 551 w 752"/>
                <a:gd name="T1" fmla="*/ 0 h 414"/>
                <a:gd name="T2" fmla="*/ 189 w 752"/>
                <a:gd name="T3" fmla="*/ 324 h 414"/>
                <a:gd name="T4" fmla="*/ 0 w 752"/>
                <a:gd name="T5" fmla="*/ 391 h 414"/>
                <a:gd name="T6" fmla="*/ 414 w 752"/>
                <a:gd name="T7" fmla="*/ 414 h 414"/>
                <a:gd name="T8" fmla="*/ 381 w 752"/>
                <a:gd name="T9" fmla="*/ 399 h 414"/>
                <a:gd name="T10" fmla="*/ 458 w 752"/>
                <a:gd name="T11" fmla="*/ 399 h 414"/>
                <a:gd name="T12" fmla="*/ 566 w 752"/>
                <a:gd name="T13" fmla="*/ 409 h 414"/>
                <a:gd name="T14" fmla="*/ 573 w 752"/>
                <a:gd name="T15" fmla="*/ 372 h 414"/>
                <a:gd name="T16" fmla="*/ 543 w 752"/>
                <a:gd name="T17" fmla="*/ 372 h 414"/>
                <a:gd name="T18" fmla="*/ 573 w 752"/>
                <a:gd name="T19" fmla="*/ 361 h 414"/>
                <a:gd name="T20" fmla="*/ 600 w 752"/>
                <a:gd name="T21" fmla="*/ 361 h 414"/>
                <a:gd name="T22" fmla="*/ 604 w 752"/>
                <a:gd name="T23" fmla="*/ 336 h 414"/>
                <a:gd name="T24" fmla="*/ 250 w 752"/>
                <a:gd name="T25" fmla="*/ 324 h 414"/>
                <a:gd name="T26" fmla="*/ 570 w 752"/>
                <a:gd name="T27" fmla="*/ 25 h 414"/>
                <a:gd name="T28" fmla="*/ 744 w 752"/>
                <a:gd name="T29" fmla="*/ 25 h 414"/>
                <a:gd name="T30" fmla="*/ 752 w 752"/>
                <a:gd name="T31" fmla="*/ 1 h 414"/>
                <a:gd name="T32" fmla="*/ 551 w 752"/>
                <a:gd name="T33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2" h="414">
                  <a:moveTo>
                    <a:pt x="551" y="0"/>
                  </a:moveTo>
                  <a:lnTo>
                    <a:pt x="189" y="324"/>
                  </a:lnTo>
                  <a:lnTo>
                    <a:pt x="0" y="391"/>
                  </a:lnTo>
                  <a:lnTo>
                    <a:pt x="414" y="414"/>
                  </a:lnTo>
                  <a:lnTo>
                    <a:pt x="381" y="399"/>
                  </a:lnTo>
                  <a:lnTo>
                    <a:pt x="458" y="399"/>
                  </a:lnTo>
                  <a:lnTo>
                    <a:pt x="566" y="409"/>
                  </a:lnTo>
                  <a:lnTo>
                    <a:pt x="573" y="372"/>
                  </a:lnTo>
                  <a:lnTo>
                    <a:pt x="543" y="372"/>
                  </a:lnTo>
                  <a:lnTo>
                    <a:pt x="573" y="361"/>
                  </a:lnTo>
                  <a:lnTo>
                    <a:pt x="600" y="361"/>
                  </a:lnTo>
                  <a:lnTo>
                    <a:pt x="604" y="336"/>
                  </a:lnTo>
                  <a:lnTo>
                    <a:pt x="250" y="324"/>
                  </a:lnTo>
                  <a:lnTo>
                    <a:pt x="570" y="25"/>
                  </a:lnTo>
                  <a:lnTo>
                    <a:pt x="744" y="25"/>
                  </a:lnTo>
                  <a:lnTo>
                    <a:pt x="752" y="1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6586538" y="2093913"/>
              <a:ext cx="315912" cy="233363"/>
            </a:xfrm>
            <a:custGeom>
              <a:avLst/>
              <a:gdLst>
                <a:gd name="T0" fmla="*/ 309 w 400"/>
                <a:gd name="T1" fmla="*/ 0 h 295"/>
                <a:gd name="T2" fmla="*/ 0 w 400"/>
                <a:gd name="T3" fmla="*/ 290 h 295"/>
                <a:gd name="T4" fmla="*/ 187 w 400"/>
                <a:gd name="T5" fmla="*/ 295 h 295"/>
                <a:gd name="T6" fmla="*/ 400 w 400"/>
                <a:gd name="T7" fmla="*/ 1 h 295"/>
                <a:gd name="T8" fmla="*/ 309 w 400"/>
                <a:gd name="T9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95">
                  <a:moveTo>
                    <a:pt x="309" y="0"/>
                  </a:moveTo>
                  <a:lnTo>
                    <a:pt x="0" y="290"/>
                  </a:lnTo>
                  <a:lnTo>
                    <a:pt x="187" y="295"/>
                  </a:lnTo>
                  <a:lnTo>
                    <a:pt x="400" y="1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6604000" y="2098675"/>
              <a:ext cx="284162" cy="223838"/>
            </a:xfrm>
            <a:custGeom>
              <a:avLst/>
              <a:gdLst>
                <a:gd name="T0" fmla="*/ 295 w 358"/>
                <a:gd name="T1" fmla="*/ 4 h 283"/>
                <a:gd name="T2" fmla="*/ 0 w 358"/>
                <a:gd name="T3" fmla="*/ 281 h 283"/>
                <a:gd name="T4" fmla="*/ 146 w 358"/>
                <a:gd name="T5" fmla="*/ 283 h 283"/>
                <a:gd name="T6" fmla="*/ 358 w 358"/>
                <a:gd name="T7" fmla="*/ 0 h 283"/>
                <a:gd name="T8" fmla="*/ 295 w 358"/>
                <a:gd name="T9" fmla="*/ 4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283">
                  <a:moveTo>
                    <a:pt x="295" y="4"/>
                  </a:moveTo>
                  <a:lnTo>
                    <a:pt x="0" y="281"/>
                  </a:lnTo>
                  <a:lnTo>
                    <a:pt x="146" y="283"/>
                  </a:lnTo>
                  <a:lnTo>
                    <a:pt x="358" y="0"/>
                  </a:lnTo>
                  <a:lnTo>
                    <a:pt x="295" y="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6745288" y="2097088"/>
              <a:ext cx="203200" cy="233363"/>
            </a:xfrm>
            <a:custGeom>
              <a:avLst/>
              <a:gdLst>
                <a:gd name="T0" fmla="*/ 0 w 255"/>
                <a:gd name="T1" fmla="*/ 291 h 294"/>
                <a:gd name="T2" fmla="*/ 115 w 255"/>
                <a:gd name="T3" fmla="*/ 294 h 294"/>
                <a:gd name="T4" fmla="*/ 255 w 255"/>
                <a:gd name="T5" fmla="*/ 0 h 294"/>
                <a:gd name="T6" fmla="*/ 205 w 255"/>
                <a:gd name="T7" fmla="*/ 0 h 294"/>
                <a:gd name="T8" fmla="*/ 0 w 255"/>
                <a:gd name="T9" fmla="*/ 29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4">
                  <a:moveTo>
                    <a:pt x="0" y="291"/>
                  </a:moveTo>
                  <a:lnTo>
                    <a:pt x="115" y="294"/>
                  </a:lnTo>
                  <a:lnTo>
                    <a:pt x="255" y="0"/>
                  </a:lnTo>
                  <a:lnTo>
                    <a:pt x="205" y="0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6751638" y="2097088"/>
              <a:ext cx="190500" cy="233363"/>
            </a:xfrm>
            <a:custGeom>
              <a:avLst/>
              <a:gdLst>
                <a:gd name="T0" fmla="*/ 0 w 240"/>
                <a:gd name="T1" fmla="*/ 286 h 294"/>
                <a:gd name="T2" fmla="*/ 86 w 240"/>
                <a:gd name="T3" fmla="*/ 294 h 294"/>
                <a:gd name="T4" fmla="*/ 240 w 240"/>
                <a:gd name="T5" fmla="*/ 0 h 294"/>
                <a:gd name="T6" fmla="*/ 200 w 240"/>
                <a:gd name="T7" fmla="*/ 0 h 294"/>
                <a:gd name="T8" fmla="*/ 0 w 240"/>
                <a:gd name="T9" fmla="*/ 286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94">
                  <a:moveTo>
                    <a:pt x="0" y="286"/>
                  </a:moveTo>
                  <a:lnTo>
                    <a:pt x="86" y="294"/>
                  </a:lnTo>
                  <a:lnTo>
                    <a:pt x="240" y="0"/>
                  </a:lnTo>
                  <a:lnTo>
                    <a:pt x="200" y="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6367463" y="2435225"/>
              <a:ext cx="71437" cy="28575"/>
            </a:xfrm>
            <a:custGeom>
              <a:avLst/>
              <a:gdLst>
                <a:gd name="T0" fmla="*/ 0 w 91"/>
                <a:gd name="T1" fmla="*/ 4 h 35"/>
                <a:gd name="T2" fmla="*/ 83 w 91"/>
                <a:gd name="T3" fmla="*/ 0 h 35"/>
                <a:gd name="T4" fmla="*/ 91 w 91"/>
                <a:gd name="T5" fmla="*/ 32 h 35"/>
                <a:gd name="T6" fmla="*/ 19 w 91"/>
                <a:gd name="T7" fmla="*/ 35 h 35"/>
                <a:gd name="T8" fmla="*/ 16 w 91"/>
                <a:gd name="T9" fmla="*/ 30 h 35"/>
                <a:gd name="T10" fmla="*/ 10 w 91"/>
                <a:gd name="T11" fmla="*/ 18 h 35"/>
                <a:gd name="T12" fmla="*/ 3 w 91"/>
                <a:gd name="T13" fmla="*/ 8 h 35"/>
                <a:gd name="T14" fmla="*/ 0 w 91"/>
                <a:gd name="T15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35">
                  <a:moveTo>
                    <a:pt x="0" y="4"/>
                  </a:moveTo>
                  <a:lnTo>
                    <a:pt x="83" y="0"/>
                  </a:lnTo>
                  <a:lnTo>
                    <a:pt x="91" y="32"/>
                  </a:lnTo>
                  <a:lnTo>
                    <a:pt x="19" y="35"/>
                  </a:lnTo>
                  <a:lnTo>
                    <a:pt x="16" y="30"/>
                  </a:lnTo>
                  <a:lnTo>
                    <a:pt x="10" y="18"/>
                  </a:lnTo>
                  <a:lnTo>
                    <a:pt x="3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3072" name="Freeform 33"/>
            <p:cNvSpPr>
              <a:spLocks/>
            </p:cNvSpPr>
            <p:nvPr/>
          </p:nvSpPr>
          <p:spPr bwMode="auto">
            <a:xfrm>
              <a:off x="6097588" y="2438400"/>
              <a:ext cx="258762" cy="17463"/>
            </a:xfrm>
            <a:custGeom>
              <a:avLst/>
              <a:gdLst>
                <a:gd name="T0" fmla="*/ 0 w 326"/>
                <a:gd name="T1" fmla="*/ 1 h 22"/>
                <a:gd name="T2" fmla="*/ 324 w 326"/>
                <a:gd name="T3" fmla="*/ 0 h 22"/>
                <a:gd name="T4" fmla="*/ 326 w 326"/>
                <a:gd name="T5" fmla="*/ 20 h 22"/>
                <a:gd name="T6" fmla="*/ 2 w 326"/>
                <a:gd name="T7" fmla="*/ 22 h 22"/>
                <a:gd name="T8" fmla="*/ 0 w 326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22">
                  <a:moveTo>
                    <a:pt x="0" y="1"/>
                  </a:moveTo>
                  <a:lnTo>
                    <a:pt x="324" y="0"/>
                  </a:lnTo>
                  <a:lnTo>
                    <a:pt x="326" y="20"/>
                  </a:lnTo>
                  <a:lnTo>
                    <a:pt x="2" y="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3073" name="Freeform 34"/>
            <p:cNvSpPr>
              <a:spLocks/>
            </p:cNvSpPr>
            <p:nvPr/>
          </p:nvSpPr>
          <p:spPr bwMode="auto">
            <a:xfrm>
              <a:off x="6097588" y="2444750"/>
              <a:ext cx="257175" cy="4763"/>
            </a:xfrm>
            <a:custGeom>
              <a:avLst/>
              <a:gdLst>
                <a:gd name="T0" fmla="*/ 0 w 325"/>
                <a:gd name="T1" fmla="*/ 0 h 7"/>
                <a:gd name="T2" fmla="*/ 325 w 325"/>
                <a:gd name="T3" fmla="*/ 1 h 7"/>
                <a:gd name="T4" fmla="*/ 319 w 325"/>
                <a:gd name="T5" fmla="*/ 7 h 7"/>
                <a:gd name="T6" fmla="*/ 1 w 325"/>
                <a:gd name="T7" fmla="*/ 7 h 7"/>
                <a:gd name="T8" fmla="*/ 0 w 325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7">
                  <a:moveTo>
                    <a:pt x="0" y="0"/>
                  </a:moveTo>
                  <a:lnTo>
                    <a:pt x="325" y="1"/>
                  </a:lnTo>
                  <a:lnTo>
                    <a:pt x="319" y="7"/>
                  </a:lnTo>
                  <a:lnTo>
                    <a:pt x="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3075" name="Freeform 35"/>
            <p:cNvSpPr>
              <a:spLocks/>
            </p:cNvSpPr>
            <p:nvPr/>
          </p:nvSpPr>
          <p:spPr bwMode="auto">
            <a:xfrm>
              <a:off x="5983288" y="2438400"/>
              <a:ext cx="111125" cy="19050"/>
            </a:xfrm>
            <a:custGeom>
              <a:avLst/>
              <a:gdLst>
                <a:gd name="T0" fmla="*/ 5 w 140"/>
                <a:gd name="T1" fmla="*/ 23 h 26"/>
                <a:gd name="T2" fmla="*/ 0 w 140"/>
                <a:gd name="T3" fmla="*/ 15 h 26"/>
                <a:gd name="T4" fmla="*/ 10 w 140"/>
                <a:gd name="T5" fmla="*/ 4 h 26"/>
                <a:gd name="T6" fmla="*/ 93 w 140"/>
                <a:gd name="T7" fmla="*/ 0 h 26"/>
                <a:gd name="T8" fmla="*/ 93 w 140"/>
                <a:gd name="T9" fmla="*/ 7 h 26"/>
                <a:gd name="T10" fmla="*/ 100 w 140"/>
                <a:gd name="T11" fmla="*/ 7 h 26"/>
                <a:gd name="T12" fmla="*/ 100 w 140"/>
                <a:gd name="T13" fmla="*/ 0 h 26"/>
                <a:gd name="T14" fmla="*/ 139 w 140"/>
                <a:gd name="T15" fmla="*/ 0 h 26"/>
                <a:gd name="T16" fmla="*/ 140 w 140"/>
                <a:gd name="T17" fmla="*/ 23 h 26"/>
                <a:gd name="T18" fmla="*/ 102 w 140"/>
                <a:gd name="T19" fmla="*/ 23 h 26"/>
                <a:gd name="T20" fmla="*/ 102 w 140"/>
                <a:gd name="T21" fmla="*/ 13 h 26"/>
                <a:gd name="T22" fmla="*/ 96 w 140"/>
                <a:gd name="T23" fmla="*/ 13 h 26"/>
                <a:gd name="T24" fmla="*/ 96 w 140"/>
                <a:gd name="T25" fmla="*/ 22 h 26"/>
                <a:gd name="T26" fmla="*/ 60 w 140"/>
                <a:gd name="T27" fmla="*/ 23 h 26"/>
                <a:gd name="T28" fmla="*/ 23 w 140"/>
                <a:gd name="T29" fmla="*/ 26 h 26"/>
                <a:gd name="T30" fmla="*/ 5 w 140"/>
                <a:gd name="T31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0" h="26">
                  <a:moveTo>
                    <a:pt x="5" y="23"/>
                  </a:moveTo>
                  <a:lnTo>
                    <a:pt x="0" y="15"/>
                  </a:lnTo>
                  <a:lnTo>
                    <a:pt x="10" y="4"/>
                  </a:lnTo>
                  <a:lnTo>
                    <a:pt x="93" y="0"/>
                  </a:lnTo>
                  <a:lnTo>
                    <a:pt x="93" y="7"/>
                  </a:lnTo>
                  <a:lnTo>
                    <a:pt x="100" y="7"/>
                  </a:lnTo>
                  <a:lnTo>
                    <a:pt x="100" y="0"/>
                  </a:lnTo>
                  <a:lnTo>
                    <a:pt x="139" y="0"/>
                  </a:lnTo>
                  <a:lnTo>
                    <a:pt x="140" y="23"/>
                  </a:lnTo>
                  <a:lnTo>
                    <a:pt x="102" y="23"/>
                  </a:lnTo>
                  <a:lnTo>
                    <a:pt x="102" y="13"/>
                  </a:lnTo>
                  <a:lnTo>
                    <a:pt x="96" y="13"/>
                  </a:lnTo>
                  <a:lnTo>
                    <a:pt x="96" y="22"/>
                  </a:lnTo>
                  <a:lnTo>
                    <a:pt x="60" y="23"/>
                  </a:lnTo>
                  <a:lnTo>
                    <a:pt x="23" y="26"/>
                  </a:lnTo>
                  <a:lnTo>
                    <a:pt x="5" y="2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3076" name="Freeform 36"/>
            <p:cNvSpPr>
              <a:spLocks/>
            </p:cNvSpPr>
            <p:nvPr/>
          </p:nvSpPr>
          <p:spPr bwMode="auto">
            <a:xfrm>
              <a:off x="5984875" y="2438400"/>
              <a:ext cx="106362" cy="15875"/>
            </a:xfrm>
            <a:custGeom>
              <a:avLst/>
              <a:gdLst>
                <a:gd name="T0" fmla="*/ 11 w 134"/>
                <a:gd name="T1" fmla="*/ 7 h 20"/>
                <a:gd name="T2" fmla="*/ 0 w 134"/>
                <a:gd name="T3" fmla="*/ 12 h 20"/>
                <a:gd name="T4" fmla="*/ 6 w 134"/>
                <a:gd name="T5" fmla="*/ 20 h 20"/>
                <a:gd name="T6" fmla="*/ 89 w 134"/>
                <a:gd name="T7" fmla="*/ 20 h 20"/>
                <a:gd name="T8" fmla="*/ 85 w 134"/>
                <a:gd name="T9" fmla="*/ 10 h 20"/>
                <a:gd name="T10" fmla="*/ 98 w 134"/>
                <a:gd name="T11" fmla="*/ 10 h 20"/>
                <a:gd name="T12" fmla="*/ 100 w 134"/>
                <a:gd name="T13" fmla="*/ 19 h 20"/>
                <a:gd name="T14" fmla="*/ 134 w 134"/>
                <a:gd name="T15" fmla="*/ 19 h 20"/>
                <a:gd name="T16" fmla="*/ 134 w 134"/>
                <a:gd name="T17" fmla="*/ 3 h 20"/>
                <a:gd name="T18" fmla="*/ 98 w 134"/>
                <a:gd name="T19" fmla="*/ 3 h 20"/>
                <a:gd name="T20" fmla="*/ 88 w 134"/>
                <a:gd name="T21" fmla="*/ 8 h 20"/>
                <a:gd name="T22" fmla="*/ 85 w 134"/>
                <a:gd name="T23" fmla="*/ 0 h 20"/>
                <a:gd name="T24" fmla="*/ 11 w 134"/>
                <a:gd name="T25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" h="20">
                  <a:moveTo>
                    <a:pt x="11" y="7"/>
                  </a:moveTo>
                  <a:lnTo>
                    <a:pt x="0" y="12"/>
                  </a:lnTo>
                  <a:lnTo>
                    <a:pt x="6" y="20"/>
                  </a:lnTo>
                  <a:lnTo>
                    <a:pt x="89" y="20"/>
                  </a:lnTo>
                  <a:lnTo>
                    <a:pt x="85" y="10"/>
                  </a:lnTo>
                  <a:lnTo>
                    <a:pt x="98" y="10"/>
                  </a:lnTo>
                  <a:lnTo>
                    <a:pt x="100" y="19"/>
                  </a:lnTo>
                  <a:lnTo>
                    <a:pt x="134" y="19"/>
                  </a:lnTo>
                  <a:lnTo>
                    <a:pt x="134" y="3"/>
                  </a:lnTo>
                  <a:lnTo>
                    <a:pt x="98" y="3"/>
                  </a:lnTo>
                  <a:lnTo>
                    <a:pt x="88" y="8"/>
                  </a:lnTo>
                  <a:lnTo>
                    <a:pt x="85" y="0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3077" name="Freeform 37"/>
            <p:cNvSpPr>
              <a:spLocks/>
            </p:cNvSpPr>
            <p:nvPr/>
          </p:nvSpPr>
          <p:spPr bwMode="auto">
            <a:xfrm>
              <a:off x="5405438" y="2354263"/>
              <a:ext cx="1350962" cy="112713"/>
            </a:xfrm>
            <a:custGeom>
              <a:avLst/>
              <a:gdLst>
                <a:gd name="T0" fmla="*/ 8 w 1700"/>
                <a:gd name="T1" fmla="*/ 67 h 143"/>
                <a:gd name="T2" fmla="*/ 101 w 1700"/>
                <a:gd name="T3" fmla="*/ 46 h 143"/>
                <a:gd name="T4" fmla="*/ 102 w 1700"/>
                <a:gd name="T5" fmla="*/ 57 h 143"/>
                <a:gd name="T6" fmla="*/ 363 w 1700"/>
                <a:gd name="T7" fmla="*/ 46 h 143"/>
                <a:gd name="T8" fmla="*/ 426 w 1700"/>
                <a:gd name="T9" fmla="*/ 46 h 143"/>
                <a:gd name="T10" fmla="*/ 429 w 1700"/>
                <a:gd name="T11" fmla="*/ 61 h 143"/>
                <a:gd name="T12" fmla="*/ 447 w 1700"/>
                <a:gd name="T13" fmla="*/ 62 h 143"/>
                <a:gd name="T14" fmla="*/ 469 w 1700"/>
                <a:gd name="T15" fmla="*/ 43 h 143"/>
                <a:gd name="T16" fmla="*/ 431 w 1700"/>
                <a:gd name="T17" fmla="*/ 34 h 143"/>
                <a:gd name="T18" fmla="*/ 153 w 1700"/>
                <a:gd name="T19" fmla="*/ 45 h 143"/>
                <a:gd name="T20" fmla="*/ 165 w 1700"/>
                <a:gd name="T21" fmla="*/ 36 h 143"/>
                <a:gd name="T22" fmla="*/ 397 w 1700"/>
                <a:gd name="T23" fmla="*/ 23 h 143"/>
                <a:gd name="T24" fmla="*/ 441 w 1700"/>
                <a:gd name="T25" fmla="*/ 9 h 143"/>
                <a:gd name="T26" fmla="*/ 488 w 1700"/>
                <a:gd name="T27" fmla="*/ 15 h 143"/>
                <a:gd name="T28" fmla="*/ 539 w 1700"/>
                <a:gd name="T29" fmla="*/ 9 h 143"/>
                <a:gd name="T30" fmla="*/ 597 w 1700"/>
                <a:gd name="T31" fmla="*/ 0 h 143"/>
                <a:gd name="T32" fmla="*/ 654 w 1700"/>
                <a:gd name="T33" fmla="*/ 9 h 143"/>
                <a:gd name="T34" fmla="*/ 1154 w 1700"/>
                <a:gd name="T35" fmla="*/ 52 h 143"/>
                <a:gd name="T36" fmla="*/ 1204 w 1700"/>
                <a:gd name="T37" fmla="*/ 50 h 143"/>
                <a:gd name="T38" fmla="*/ 1276 w 1700"/>
                <a:gd name="T39" fmla="*/ 50 h 143"/>
                <a:gd name="T40" fmla="*/ 1379 w 1700"/>
                <a:gd name="T41" fmla="*/ 50 h 143"/>
                <a:gd name="T42" fmla="*/ 1412 w 1700"/>
                <a:gd name="T43" fmla="*/ 75 h 143"/>
                <a:gd name="T44" fmla="*/ 1540 w 1700"/>
                <a:gd name="T45" fmla="*/ 83 h 143"/>
                <a:gd name="T46" fmla="*/ 1604 w 1700"/>
                <a:gd name="T47" fmla="*/ 103 h 143"/>
                <a:gd name="T48" fmla="*/ 1700 w 1700"/>
                <a:gd name="T49" fmla="*/ 109 h 143"/>
                <a:gd name="T50" fmla="*/ 1700 w 1700"/>
                <a:gd name="T51" fmla="*/ 140 h 143"/>
                <a:gd name="T52" fmla="*/ 1302 w 1700"/>
                <a:gd name="T53" fmla="*/ 109 h 143"/>
                <a:gd name="T54" fmla="*/ 1298 w 1700"/>
                <a:gd name="T55" fmla="*/ 67 h 143"/>
                <a:gd name="T56" fmla="*/ 1223 w 1700"/>
                <a:gd name="T57" fmla="*/ 67 h 143"/>
                <a:gd name="T58" fmla="*/ 1199 w 1700"/>
                <a:gd name="T59" fmla="*/ 89 h 143"/>
                <a:gd name="T60" fmla="*/ 916 w 1700"/>
                <a:gd name="T61" fmla="*/ 95 h 143"/>
                <a:gd name="T62" fmla="*/ 764 w 1700"/>
                <a:gd name="T63" fmla="*/ 97 h 143"/>
                <a:gd name="T64" fmla="*/ 758 w 1700"/>
                <a:gd name="T65" fmla="*/ 75 h 143"/>
                <a:gd name="T66" fmla="*/ 713 w 1700"/>
                <a:gd name="T67" fmla="*/ 72 h 143"/>
                <a:gd name="T68" fmla="*/ 713 w 1700"/>
                <a:gd name="T69" fmla="*/ 103 h 143"/>
                <a:gd name="T70" fmla="*/ 576 w 1700"/>
                <a:gd name="T71" fmla="*/ 104 h 143"/>
                <a:gd name="T72" fmla="*/ 574 w 1700"/>
                <a:gd name="T73" fmla="*/ 89 h 143"/>
                <a:gd name="T74" fmla="*/ 455 w 1700"/>
                <a:gd name="T75" fmla="*/ 82 h 143"/>
                <a:gd name="T76" fmla="*/ 422 w 1700"/>
                <a:gd name="T77" fmla="*/ 82 h 143"/>
                <a:gd name="T78" fmla="*/ 387 w 1700"/>
                <a:gd name="T79" fmla="*/ 97 h 143"/>
                <a:gd name="T80" fmla="*/ 445 w 1700"/>
                <a:gd name="T81" fmla="*/ 106 h 143"/>
                <a:gd name="T82" fmla="*/ 567 w 1700"/>
                <a:gd name="T83" fmla="*/ 113 h 143"/>
                <a:gd name="T84" fmla="*/ 683 w 1700"/>
                <a:gd name="T85" fmla="*/ 120 h 143"/>
                <a:gd name="T86" fmla="*/ 629 w 1700"/>
                <a:gd name="T87" fmla="*/ 125 h 143"/>
                <a:gd name="T88" fmla="*/ 159 w 1700"/>
                <a:gd name="T89" fmla="*/ 109 h 143"/>
                <a:gd name="T90" fmla="*/ 159 w 1700"/>
                <a:gd name="T91" fmla="*/ 84 h 143"/>
                <a:gd name="T92" fmla="*/ 102 w 1700"/>
                <a:gd name="T93" fmla="*/ 84 h 143"/>
                <a:gd name="T94" fmla="*/ 102 w 1700"/>
                <a:gd name="T95" fmla="*/ 115 h 143"/>
                <a:gd name="T96" fmla="*/ 303 w 1700"/>
                <a:gd name="T97" fmla="*/ 125 h 143"/>
                <a:gd name="T98" fmla="*/ 378 w 1700"/>
                <a:gd name="T99" fmla="*/ 132 h 143"/>
                <a:gd name="T100" fmla="*/ 403 w 1700"/>
                <a:gd name="T101" fmla="*/ 143 h 143"/>
                <a:gd name="T102" fmla="*/ 257 w 1700"/>
                <a:gd name="T103" fmla="*/ 138 h 143"/>
                <a:gd name="T104" fmla="*/ 17 w 1700"/>
                <a:gd name="T105" fmla="*/ 138 h 143"/>
                <a:gd name="T106" fmla="*/ 0 w 1700"/>
                <a:gd name="T107" fmla="*/ 125 h 143"/>
                <a:gd name="T108" fmla="*/ 2 w 1700"/>
                <a:gd name="T109" fmla="*/ 87 h 143"/>
                <a:gd name="T110" fmla="*/ 3 w 1700"/>
                <a:gd name="T111" fmla="*/ 84 h 143"/>
                <a:gd name="T112" fmla="*/ 6 w 1700"/>
                <a:gd name="T113" fmla="*/ 79 h 143"/>
                <a:gd name="T114" fmla="*/ 8 w 1700"/>
                <a:gd name="T115" fmla="*/ 73 h 143"/>
                <a:gd name="T116" fmla="*/ 8 w 1700"/>
                <a:gd name="T117" fmla="*/ 6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00" h="143">
                  <a:moveTo>
                    <a:pt x="8" y="67"/>
                  </a:moveTo>
                  <a:lnTo>
                    <a:pt x="101" y="46"/>
                  </a:lnTo>
                  <a:lnTo>
                    <a:pt x="102" y="57"/>
                  </a:lnTo>
                  <a:lnTo>
                    <a:pt x="363" y="46"/>
                  </a:lnTo>
                  <a:lnTo>
                    <a:pt x="426" y="46"/>
                  </a:lnTo>
                  <a:lnTo>
                    <a:pt x="429" y="61"/>
                  </a:lnTo>
                  <a:lnTo>
                    <a:pt x="447" y="62"/>
                  </a:lnTo>
                  <a:lnTo>
                    <a:pt x="469" y="43"/>
                  </a:lnTo>
                  <a:lnTo>
                    <a:pt x="431" y="34"/>
                  </a:lnTo>
                  <a:lnTo>
                    <a:pt x="153" y="45"/>
                  </a:lnTo>
                  <a:lnTo>
                    <a:pt x="165" y="36"/>
                  </a:lnTo>
                  <a:lnTo>
                    <a:pt x="397" y="23"/>
                  </a:lnTo>
                  <a:lnTo>
                    <a:pt x="441" y="9"/>
                  </a:lnTo>
                  <a:lnTo>
                    <a:pt x="488" y="15"/>
                  </a:lnTo>
                  <a:lnTo>
                    <a:pt x="539" y="9"/>
                  </a:lnTo>
                  <a:lnTo>
                    <a:pt x="597" y="0"/>
                  </a:lnTo>
                  <a:lnTo>
                    <a:pt x="654" y="9"/>
                  </a:lnTo>
                  <a:lnTo>
                    <a:pt x="1154" y="52"/>
                  </a:lnTo>
                  <a:lnTo>
                    <a:pt x="1204" y="50"/>
                  </a:lnTo>
                  <a:lnTo>
                    <a:pt x="1276" y="50"/>
                  </a:lnTo>
                  <a:lnTo>
                    <a:pt x="1379" y="50"/>
                  </a:lnTo>
                  <a:lnTo>
                    <a:pt x="1412" y="75"/>
                  </a:lnTo>
                  <a:lnTo>
                    <a:pt x="1540" y="83"/>
                  </a:lnTo>
                  <a:lnTo>
                    <a:pt x="1604" y="103"/>
                  </a:lnTo>
                  <a:lnTo>
                    <a:pt x="1700" y="109"/>
                  </a:lnTo>
                  <a:lnTo>
                    <a:pt x="1700" y="140"/>
                  </a:lnTo>
                  <a:lnTo>
                    <a:pt x="1302" y="109"/>
                  </a:lnTo>
                  <a:lnTo>
                    <a:pt x="1298" y="67"/>
                  </a:lnTo>
                  <a:lnTo>
                    <a:pt x="1223" y="67"/>
                  </a:lnTo>
                  <a:lnTo>
                    <a:pt x="1199" y="89"/>
                  </a:lnTo>
                  <a:lnTo>
                    <a:pt x="916" y="95"/>
                  </a:lnTo>
                  <a:lnTo>
                    <a:pt x="764" y="97"/>
                  </a:lnTo>
                  <a:lnTo>
                    <a:pt x="758" y="75"/>
                  </a:lnTo>
                  <a:lnTo>
                    <a:pt x="713" y="72"/>
                  </a:lnTo>
                  <a:lnTo>
                    <a:pt x="713" y="103"/>
                  </a:lnTo>
                  <a:lnTo>
                    <a:pt x="576" y="104"/>
                  </a:lnTo>
                  <a:lnTo>
                    <a:pt x="574" y="89"/>
                  </a:lnTo>
                  <a:lnTo>
                    <a:pt x="455" y="82"/>
                  </a:lnTo>
                  <a:lnTo>
                    <a:pt x="422" y="82"/>
                  </a:lnTo>
                  <a:lnTo>
                    <a:pt x="387" y="97"/>
                  </a:lnTo>
                  <a:lnTo>
                    <a:pt x="445" y="106"/>
                  </a:lnTo>
                  <a:lnTo>
                    <a:pt x="567" y="113"/>
                  </a:lnTo>
                  <a:lnTo>
                    <a:pt x="683" y="120"/>
                  </a:lnTo>
                  <a:lnTo>
                    <a:pt x="629" y="125"/>
                  </a:lnTo>
                  <a:lnTo>
                    <a:pt x="159" y="109"/>
                  </a:lnTo>
                  <a:lnTo>
                    <a:pt x="159" y="84"/>
                  </a:lnTo>
                  <a:lnTo>
                    <a:pt x="102" y="84"/>
                  </a:lnTo>
                  <a:lnTo>
                    <a:pt x="102" y="115"/>
                  </a:lnTo>
                  <a:lnTo>
                    <a:pt x="303" y="125"/>
                  </a:lnTo>
                  <a:lnTo>
                    <a:pt x="378" y="132"/>
                  </a:lnTo>
                  <a:lnTo>
                    <a:pt x="403" y="143"/>
                  </a:lnTo>
                  <a:lnTo>
                    <a:pt x="257" y="138"/>
                  </a:lnTo>
                  <a:lnTo>
                    <a:pt x="17" y="138"/>
                  </a:lnTo>
                  <a:lnTo>
                    <a:pt x="0" y="125"/>
                  </a:lnTo>
                  <a:lnTo>
                    <a:pt x="2" y="87"/>
                  </a:lnTo>
                  <a:lnTo>
                    <a:pt x="3" y="84"/>
                  </a:lnTo>
                  <a:lnTo>
                    <a:pt x="6" y="79"/>
                  </a:lnTo>
                  <a:lnTo>
                    <a:pt x="8" y="73"/>
                  </a:lnTo>
                  <a:lnTo>
                    <a:pt x="8" y="6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3078" name="Freeform 38"/>
            <p:cNvSpPr>
              <a:spLocks/>
            </p:cNvSpPr>
            <p:nvPr/>
          </p:nvSpPr>
          <p:spPr bwMode="auto">
            <a:xfrm>
              <a:off x="5408613" y="2409825"/>
              <a:ext cx="323850" cy="49213"/>
            </a:xfrm>
            <a:custGeom>
              <a:avLst/>
              <a:gdLst>
                <a:gd name="T0" fmla="*/ 0 w 408"/>
                <a:gd name="T1" fmla="*/ 59 h 64"/>
                <a:gd name="T2" fmla="*/ 0 w 408"/>
                <a:gd name="T3" fmla="*/ 39 h 64"/>
                <a:gd name="T4" fmla="*/ 8 w 408"/>
                <a:gd name="T5" fmla="*/ 17 h 64"/>
                <a:gd name="T6" fmla="*/ 29 w 408"/>
                <a:gd name="T7" fmla="*/ 10 h 64"/>
                <a:gd name="T8" fmla="*/ 103 w 408"/>
                <a:gd name="T9" fmla="*/ 5 h 64"/>
                <a:gd name="T10" fmla="*/ 193 w 408"/>
                <a:gd name="T11" fmla="*/ 0 h 64"/>
                <a:gd name="T12" fmla="*/ 208 w 408"/>
                <a:gd name="T13" fmla="*/ 10 h 64"/>
                <a:gd name="T14" fmla="*/ 408 w 408"/>
                <a:gd name="T15" fmla="*/ 3 h 64"/>
                <a:gd name="T16" fmla="*/ 385 w 408"/>
                <a:gd name="T17" fmla="*/ 14 h 64"/>
                <a:gd name="T18" fmla="*/ 236 w 408"/>
                <a:gd name="T19" fmla="*/ 25 h 64"/>
                <a:gd name="T20" fmla="*/ 164 w 408"/>
                <a:gd name="T21" fmla="*/ 25 h 64"/>
                <a:gd name="T22" fmla="*/ 164 w 408"/>
                <a:gd name="T23" fmla="*/ 10 h 64"/>
                <a:gd name="T24" fmla="*/ 89 w 408"/>
                <a:gd name="T25" fmla="*/ 12 h 64"/>
                <a:gd name="T26" fmla="*/ 84 w 408"/>
                <a:gd name="T27" fmla="*/ 48 h 64"/>
                <a:gd name="T28" fmla="*/ 157 w 408"/>
                <a:gd name="T29" fmla="*/ 52 h 64"/>
                <a:gd name="T30" fmla="*/ 250 w 408"/>
                <a:gd name="T31" fmla="*/ 57 h 64"/>
                <a:gd name="T32" fmla="*/ 215 w 408"/>
                <a:gd name="T33" fmla="*/ 64 h 64"/>
                <a:gd name="T34" fmla="*/ 34 w 408"/>
                <a:gd name="T35" fmla="*/ 64 h 64"/>
                <a:gd name="T36" fmla="*/ 0 w 408"/>
                <a:gd name="T37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8" h="64">
                  <a:moveTo>
                    <a:pt x="0" y="59"/>
                  </a:moveTo>
                  <a:lnTo>
                    <a:pt x="0" y="39"/>
                  </a:lnTo>
                  <a:lnTo>
                    <a:pt x="8" y="17"/>
                  </a:lnTo>
                  <a:lnTo>
                    <a:pt x="29" y="10"/>
                  </a:lnTo>
                  <a:lnTo>
                    <a:pt x="103" y="5"/>
                  </a:lnTo>
                  <a:lnTo>
                    <a:pt x="193" y="0"/>
                  </a:lnTo>
                  <a:lnTo>
                    <a:pt x="208" y="10"/>
                  </a:lnTo>
                  <a:lnTo>
                    <a:pt x="408" y="3"/>
                  </a:lnTo>
                  <a:lnTo>
                    <a:pt x="385" y="14"/>
                  </a:lnTo>
                  <a:lnTo>
                    <a:pt x="236" y="25"/>
                  </a:lnTo>
                  <a:lnTo>
                    <a:pt x="164" y="25"/>
                  </a:lnTo>
                  <a:lnTo>
                    <a:pt x="164" y="10"/>
                  </a:lnTo>
                  <a:lnTo>
                    <a:pt x="89" y="12"/>
                  </a:lnTo>
                  <a:lnTo>
                    <a:pt x="84" y="48"/>
                  </a:lnTo>
                  <a:lnTo>
                    <a:pt x="157" y="52"/>
                  </a:lnTo>
                  <a:lnTo>
                    <a:pt x="250" y="57"/>
                  </a:lnTo>
                  <a:lnTo>
                    <a:pt x="215" y="64"/>
                  </a:lnTo>
                  <a:lnTo>
                    <a:pt x="34" y="64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3079" name="Freeform 39"/>
            <p:cNvSpPr>
              <a:spLocks/>
            </p:cNvSpPr>
            <p:nvPr/>
          </p:nvSpPr>
          <p:spPr bwMode="auto">
            <a:xfrm>
              <a:off x="5599113" y="2363788"/>
              <a:ext cx="361950" cy="26988"/>
            </a:xfrm>
            <a:custGeom>
              <a:avLst/>
              <a:gdLst>
                <a:gd name="T0" fmla="*/ 176 w 456"/>
                <a:gd name="T1" fmla="*/ 0 h 33"/>
                <a:gd name="T2" fmla="*/ 122 w 456"/>
                <a:gd name="T3" fmla="*/ 13 h 33"/>
                <a:gd name="T4" fmla="*/ 0 w 456"/>
                <a:gd name="T5" fmla="*/ 22 h 33"/>
                <a:gd name="T6" fmla="*/ 51 w 456"/>
                <a:gd name="T7" fmla="*/ 24 h 33"/>
                <a:gd name="T8" fmla="*/ 221 w 456"/>
                <a:gd name="T9" fmla="*/ 24 h 33"/>
                <a:gd name="T10" fmla="*/ 265 w 456"/>
                <a:gd name="T11" fmla="*/ 24 h 33"/>
                <a:gd name="T12" fmla="*/ 381 w 456"/>
                <a:gd name="T13" fmla="*/ 33 h 33"/>
                <a:gd name="T14" fmla="*/ 456 w 456"/>
                <a:gd name="T15" fmla="*/ 31 h 33"/>
                <a:gd name="T16" fmla="*/ 391 w 456"/>
                <a:gd name="T17" fmla="*/ 15 h 33"/>
                <a:gd name="T18" fmla="*/ 300 w 456"/>
                <a:gd name="T19" fmla="*/ 3 h 33"/>
                <a:gd name="T20" fmla="*/ 256 w 456"/>
                <a:gd name="T21" fmla="*/ 3 h 33"/>
                <a:gd name="T22" fmla="*/ 176 w 456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6" h="33">
                  <a:moveTo>
                    <a:pt x="176" y="0"/>
                  </a:moveTo>
                  <a:lnTo>
                    <a:pt x="122" y="13"/>
                  </a:lnTo>
                  <a:lnTo>
                    <a:pt x="0" y="22"/>
                  </a:lnTo>
                  <a:lnTo>
                    <a:pt x="51" y="24"/>
                  </a:lnTo>
                  <a:lnTo>
                    <a:pt x="221" y="24"/>
                  </a:lnTo>
                  <a:lnTo>
                    <a:pt x="265" y="24"/>
                  </a:lnTo>
                  <a:lnTo>
                    <a:pt x="381" y="33"/>
                  </a:lnTo>
                  <a:lnTo>
                    <a:pt x="456" y="31"/>
                  </a:lnTo>
                  <a:lnTo>
                    <a:pt x="391" y="15"/>
                  </a:lnTo>
                  <a:lnTo>
                    <a:pt x="300" y="3"/>
                  </a:lnTo>
                  <a:lnTo>
                    <a:pt x="256" y="3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3080" name="Freeform 40"/>
            <p:cNvSpPr>
              <a:spLocks/>
            </p:cNvSpPr>
            <p:nvPr/>
          </p:nvSpPr>
          <p:spPr bwMode="auto">
            <a:xfrm>
              <a:off x="5681663" y="2476500"/>
              <a:ext cx="450850" cy="73025"/>
            </a:xfrm>
            <a:custGeom>
              <a:avLst/>
              <a:gdLst>
                <a:gd name="T0" fmla="*/ 0 w 569"/>
                <a:gd name="T1" fmla="*/ 25 h 92"/>
                <a:gd name="T2" fmla="*/ 158 w 569"/>
                <a:gd name="T3" fmla="*/ 31 h 92"/>
                <a:gd name="T4" fmla="*/ 238 w 569"/>
                <a:gd name="T5" fmla="*/ 28 h 92"/>
                <a:gd name="T6" fmla="*/ 297 w 569"/>
                <a:gd name="T7" fmla="*/ 24 h 92"/>
                <a:gd name="T8" fmla="*/ 332 w 569"/>
                <a:gd name="T9" fmla="*/ 15 h 92"/>
                <a:gd name="T10" fmla="*/ 247 w 569"/>
                <a:gd name="T11" fmla="*/ 10 h 92"/>
                <a:gd name="T12" fmla="*/ 198 w 569"/>
                <a:gd name="T13" fmla="*/ 5 h 92"/>
                <a:gd name="T14" fmla="*/ 148 w 569"/>
                <a:gd name="T15" fmla="*/ 13 h 92"/>
                <a:gd name="T16" fmla="*/ 54 w 569"/>
                <a:gd name="T17" fmla="*/ 13 h 92"/>
                <a:gd name="T18" fmla="*/ 65 w 569"/>
                <a:gd name="T19" fmla="*/ 9 h 92"/>
                <a:gd name="T20" fmla="*/ 179 w 569"/>
                <a:gd name="T21" fmla="*/ 0 h 92"/>
                <a:gd name="T22" fmla="*/ 341 w 569"/>
                <a:gd name="T23" fmla="*/ 1 h 92"/>
                <a:gd name="T24" fmla="*/ 381 w 569"/>
                <a:gd name="T25" fmla="*/ 2 h 92"/>
                <a:gd name="T26" fmla="*/ 436 w 569"/>
                <a:gd name="T27" fmla="*/ 24 h 92"/>
                <a:gd name="T28" fmla="*/ 532 w 569"/>
                <a:gd name="T29" fmla="*/ 24 h 92"/>
                <a:gd name="T30" fmla="*/ 441 w 569"/>
                <a:gd name="T31" fmla="*/ 43 h 92"/>
                <a:gd name="T32" fmla="*/ 412 w 569"/>
                <a:gd name="T33" fmla="*/ 46 h 92"/>
                <a:gd name="T34" fmla="*/ 405 w 569"/>
                <a:gd name="T35" fmla="*/ 58 h 92"/>
                <a:gd name="T36" fmla="*/ 503 w 569"/>
                <a:gd name="T37" fmla="*/ 60 h 92"/>
                <a:gd name="T38" fmla="*/ 531 w 569"/>
                <a:gd name="T39" fmla="*/ 64 h 92"/>
                <a:gd name="T40" fmla="*/ 569 w 569"/>
                <a:gd name="T41" fmla="*/ 88 h 92"/>
                <a:gd name="T42" fmla="*/ 472 w 569"/>
                <a:gd name="T43" fmla="*/ 92 h 92"/>
                <a:gd name="T44" fmla="*/ 443 w 569"/>
                <a:gd name="T45" fmla="*/ 78 h 92"/>
                <a:gd name="T46" fmla="*/ 385 w 569"/>
                <a:gd name="T47" fmla="*/ 78 h 92"/>
                <a:gd name="T48" fmla="*/ 329 w 569"/>
                <a:gd name="T49" fmla="*/ 92 h 92"/>
                <a:gd name="T50" fmla="*/ 260 w 569"/>
                <a:gd name="T51" fmla="*/ 92 h 92"/>
                <a:gd name="T52" fmla="*/ 33 w 569"/>
                <a:gd name="T53" fmla="*/ 92 h 92"/>
                <a:gd name="T54" fmla="*/ 20 w 569"/>
                <a:gd name="T55" fmla="*/ 84 h 92"/>
                <a:gd name="T56" fmla="*/ 11 w 569"/>
                <a:gd name="T57" fmla="*/ 78 h 92"/>
                <a:gd name="T58" fmla="*/ 5 w 569"/>
                <a:gd name="T59" fmla="*/ 72 h 92"/>
                <a:gd name="T60" fmla="*/ 3 w 569"/>
                <a:gd name="T61" fmla="*/ 67 h 92"/>
                <a:gd name="T62" fmla="*/ 1 w 569"/>
                <a:gd name="T63" fmla="*/ 60 h 92"/>
                <a:gd name="T64" fmla="*/ 1 w 569"/>
                <a:gd name="T65" fmla="*/ 50 h 92"/>
                <a:gd name="T66" fmla="*/ 1 w 569"/>
                <a:gd name="T67" fmla="*/ 40 h 92"/>
                <a:gd name="T68" fmla="*/ 0 w 569"/>
                <a:gd name="T69" fmla="*/ 2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9" h="92">
                  <a:moveTo>
                    <a:pt x="0" y="25"/>
                  </a:moveTo>
                  <a:lnTo>
                    <a:pt x="158" y="31"/>
                  </a:lnTo>
                  <a:lnTo>
                    <a:pt x="238" y="28"/>
                  </a:lnTo>
                  <a:lnTo>
                    <a:pt x="297" y="24"/>
                  </a:lnTo>
                  <a:lnTo>
                    <a:pt x="332" y="15"/>
                  </a:lnTo>
                  <a:lnTo>
                    <a:pt x="247" y="10"/>
                  </a:lnTo>
                  <a:lnTo>
                    <a:pt x="198" y="5"/>
                  </a:lnTo>
                  <a:lnTo>
                    <a:pt x="148" y="13"/>
                  </a:lnTo>
                  <a:lnTo>
                    <a:pt x="54" y="13"/>
                  </a:lnTo>
                  <a:lnTo>
                    <a:pt x="65" y="9"/>
                  </a:lnTo>
                  <a:lnTo>
                    <a:pt x="179" y="0"/>
                  </a:lnTo>
                  <a:lnTo>
                    <a:pt x="341" y="1"/>
                  </a:lnTo>
                  <a:lnTo>
                    <a:pt x="381" y="2"/>
                  </a:lnTo>
                  <a:lnTo>
                    <a:pt x="436" y="24"/>
                  </a:lnTo>
                  <a:lnTo>
                    <a:pt x="532" y="24"/>
                  </a:lnTo>
                  <a:lnTo>
                    <a:pt x="441" y="43"/>
                  </a:lnTo>
                  <a:lnTo>
                    <a:pt x="412" y="46"/>
                  </a:lnTo>
                  <a:lnTo>
                    <a:pt x="405" y="58"/>
                  </a:lnTo>
                  <a:lnTo>
                    <a:pt x="503" y="60"/>
                  </a:lnTo>
                  <a:lnTo>
                    <a:pt x="531" y="64"/>
                  </a:lnTo>
                  <a:lnTo>
                    <a:pt x="569" y="88"/>
                  </a:lnTo>
                  <a:lnTo>
                    <a:pt x="472" y="92"/>
                  </a:lnTo>
                  <a:lnTo>
                    <a:pt x="443" y="78"/>
                  </a:lnTo>
                  <a:lnTo>
                    <a:pt x="385" y="78"/>
                  </a:lnTo>
                  <a:lnTo>
                    <a:pt x="329" y="92"/>
                  </a:lnTo>
                  <a:lnTo>
                    <a:pt x="260" y="92"/>
                  </a:lnTo>
                  <a:lnTo>
                    <a:pt x="33" y="92"/>
                  </a:lnTo>
                  <a:lnTo>
                    <a:pt x="20" y="84"/>
                  </a:lnTo>
                  <a:lnTo>
                    <a:pt x="11" y="78"/>
                  </a:lnTo>
                  <a:lnTo>
                    <a:pt x="5" y="72"/>
                  </a:lnTo>
                  <a:lnTo>
                    <a:pt x="3" y="67"/>
                  </a:lnTo>
                  <a:lnTo>
                    <a:pt x="1" y="60"/>
                  </a:lnTo>
                  <a:lnTo>
                    <a:pt x="1" y="50"/>
                  </a:lnTo>
                  <a:lnTo>
                    <a:pt x="1" y="4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3081" name="Freeform 41"/>
            <p:cNvSpPr>
              <a:spLocks/>
            </p:cNvSpPr>
            <p:nvPr/>
          </p:nvSpPr>
          <p:spPr bwMode="auto">
            <a:xfrm>
              <a:off x="5691188" y="2487613"/>
              <a:ext cx="392112" cy="50800"/>
            </a:xfrm>
            <a:custGeom>
              <a:avLst/>
              <a:gdLst>
                <a:gd name="T0" fmla="*/ 279 w 495"/>
                <a:gd name="T1" fmla="*/ 27 h 63"/>
                <a:gd name="T2" fmla="*/ 328 w 495"/>
                <a:gd name="T3" fmla="*/ 17 h 63"/>
                <a:gd name="T4" fmla="*/ 369 w 495"/>
                <a:gd name="T5" fmla="*/ 0 h 63"/>
                <a:gd name="T6" fmla="*/ 411 w 495"/>
                <a:gd name="T7" fmla="*/ 17 h 63"/>
                <a:gd name="T8" fmla="*/ 376 w 495"/>
                <a:gd name="T9" fmla="*/ 34 h 63"/>
                <a:gd name="T10" fmla="*/ 335 w 495"/>
                <a:gd name="T11" fmla="*/ 56 h 63"/>
                <a:gd name="T12" fmla="*/ 470 w 495"/>
                <a:gd name="T13" fmla="*/ 46 h 63"/>
                <a:gd name="T14" fmla="*/ 495 w 495"/>
                <a:gd name="T15" fmla="*/ 63 h 63"/>
                <a:gd name="T16" fmla="*/ 460 w 495"/>
                <a:gd name="T17" fmla="*/ 63 h 63"/>
                <a:gd name="T18" fmla="*/ 317 w 495"/>
                <a:gd name="T19" fmla="*/ 63 h 63"/>
                <a:gd name="T20" fmla="*/ 164 w 495"/>
                <a:gd name="T21" fmla="*/ 60 h 63"/>
                <a:gd name="T22" fmla="*/ 4 w 495"/>
                <a:gd name="T23" fmla="*/ 60 h 63"/>
                <a:gd name="T24" fmla="*/ 0 w 495"/>
                <a:gd name="T25" fmla="*/ 41 h 63"/>
                <a:gd name="T26" fmla="*/ 51 w 495"/>
                <a:gd name="T27" fmla="*/ 38 h 63"/>
                <a:gd name="T28" fmla="*/ 223 w 495"/>
                <a:gd name="T29" fmla="*/ 34 h 63"/>
                <a:gd name="T30" fmla="*/ 279 w 495"/>
                <a:gd name="T31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5" h="63">
                  <a:moveTo>
                    <a:pt x="279" y="27"/>
                  </a:moveTo>
                  <a:lnTo>
                    <a:pt x="328" y="17"/>
                  </a:lnTo>
                  <a:lnTo>
                    <a:pt x="369" y="0"/>
                  </a:lnTo>
                  <a:lnTo>
                    <a:pt x="411" y="17"/>
                  </a:lnTo>
                  <a:lnTo>
                    <a:pt x="376" y="34"/>
                  </a:lnTo>
                  <a:lnTo>
                    <a:pt x="335" y="56"/>
                  </a:lnTo>
                  <a:lnTo>
                    <a:pt x="470" y="46"/>
                  </a:lnTo>
                  <a:lnTo>
                    <a:pt x="495" y="63"/>
                  </a:lnTo>
                  <a:lnTo>
                    <a:pt x="460" y="63"/>
                  </a:lnTo>
                  <a:lnTo>
                    <a:pt x="317" y="63"/>
                  </a:lnTo>
                  <a:lnTo>
                    <a:pt x="164" y="60"/>
                  </a:lnTo>
                  <a:lnTo>
                    <a:pt x="4" y="60"/>
                  </a:lnTo>
                  <a:lnTo>
                    <a:pt x="0" y="41"/>
                  </a:lnTo>
                  <a:lnTo>
                    <a:pt x="51" y="38"/>
                  </a:lnTo>
                  <a:lnTo>
                    <a:pt x="223" y="34"/>
                  </a:lnTo>
                  <a:lnTo>
                    <a:pt x="279" y="2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3082" name="Freeform 42"/>
            <p:cNvSpPr>
              <a:spLocks/>
            </p:cNvSpPr>
            <p:nvPr/>
          </p:nvSpPr>
          <p:spPr bwMode="auto">
            <a:xfrm>
              <a:off x="5981700" y="2576513"/>
              <a:ext cx="246062" cy="17463"/>
            </a:xfrm>
            <a:custGeom>
              <a:avLst/>
              <a:gdLst>
                <a:gd name="T0" fmla="*/ 0 w 311"/>
                <a:gd name="T1" fmla="*/ 0 h 20"/>
                <a:gd name="T2" fmla="*/ 311 w 311"/>
                <a:gd name="T3" fmla="*/ 11 h 20"/>
                <a:gd name="T4" fmla="*/ 300 w 311"/>
                <a:gd name="T5" fmla="*/ 20 h 20"/>
                <a:gd name="T6" fmla="*/ 10 w 311"/>
                <a:gd name="T7" fmla="*/ 20 h 20"/>
                <a:gd name="T8" fmla="*/ 0 w 3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20">
                  <a:moveTo>
                    <a:pt x="0" y="0"/>
                  </a:moveTo>
                  <a:lnTo>
                    <a:pt x="311" y="11"/>
                  </a:lnTo>
                  <a:lnTo>
                    <a:pt x="300" y="20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3083" name="Freeform 43"/>
            <p:cNvSpPr>
              <a:spLocks/>
            </p:cNvSpPr>
            <p:nvPr/>
          </p:nvSpPr>
          <p:spPr bwMode="auto">
            <a:xfrm>
              <a:off x="5954713" y="2619375"/>
              <a:ext cx="479425" cy="42863"/>
            </a:xfrm>
            <a:custGeom>
              <a:avLst/>
              <a:gdLst>
                <a:gd name="T0" fmla="*/ 111 w 605"/>
                <a:gd name="T1" fmla="*/ 0 h 55"/>
                <a:gd name="T2" fmla="*/ 69 w 605"/>
                <a:gd name="T3" fmla="*/ 0 h 55"/>
                <a:gd name="T4" fmla="*/ 0 w 605"/>
                <a:gd name="T5" fmla="*/ 13 h 55"/>
                <a:gd name="T6" fmla="*/ 17 w 605"/>
                <a:gd name="T7" fmla="*/ 27 h 55"/>
                <a:gd name="T8" fmla="*/ 71 w 605"/>
                <a:gd name="T9" fmla="*/ 38 h 55"/>
                <a:gd name="T10" fmla="*/ 157 w 605"/>
                <a:gd name="T11" fmla="*/ 41 h 55"/>
                <a:gd name="T12" fmla="*/ 150 w 605"/>
                <a:gd name="T13" fmla="*/ 24 h 55"/>
                <a:gd name="T14" fmla="*/ 195 w 605"/>
                <a:gd name="T15" fmla="*/ 24 h 55"/>
                <a:gd name="T16" fmla="*/ 195 w 605"/>
                <a:gd name="T17" fmla="*/ 51 h 55"/>
                <a:gd name="T18" fmla="*/ 302 w 605"/>
                <a:gd name="T19" fmla="*/ 55 h 55"/>
                <a:gd name="T20" fmla="*/ 309 w 605"/>
                <a:gd name="T21" fmla="*/ 27 h 55"/>
                <a:gd name="T22" fmla="*/ 336 w 605"/>
                <a:gd name="T23" fmla="*/ 20 h 55"/>
                <a:gd name="T24" fmla="*/ 340 w 605"/>
                <a:gd name="T25" fmla="*/ 48 h 55"/>
                <a:gd name="T26" fmla="*/ 362 w 605"/>
                <a:gd name="T27" fmla="*/ 48 h 55"/>
                <a:gd name="T28" fmla="*/ 377 w 605"/>
                <a:gd name="T29" fmla="*/ 48 h 55"/>
                <a:gd name="T30" fmla="*/ 393 w 605"/>
                <a:gd name="T31" fmla="*/ 47 h 55"/>
                <a:gd name="T32" fmla="*/ 408 w 605"/>
                <a:gd name="T33" fmla="*/ 46 h 55"/>
                <a:gd name="T34" fmla="*/ 423 w 605"/>
                <a:gd name="T35" fmla="*/ 45 h 55"/>
                <a:gd name="T36" fmla="*/ 438 w 605"/>
                <a:gd name="T37" fmla="*/ 43 h 55"/>
                <a:gd name="T38" fmla="*/ 453 w 605"/>
                <a:gd name="T39" fmla="*/ 41 h 55"/>
                <a:gd name="T40" fmla="*/ 468 w 605"/>
                <a:gd name="T41" fmla="*/ 40 h 55"/>
                <a:gd name="T42" fmla="*/ 483 w 605"/>
                <a:gd name="T43" fmla="*/ 38 h 55"/>
                <a:gd name="T44" fmla="*/ 498 w 605"/>
                <a:gd name="T45" fmla="*/ 36 h 55"/>
                <a:gd name="T46" fmla="*/ 513 w 605"/>
                <a:gd name="T47" fmla="*/ 34 h 55"/>
                <a:gd name="T48" fmla="*/ 528 w 605"/>
                <a:gd name="T49" fmla="*/ 33 h 55"/>
                <a:gd name="T50" fmla="*/ 543 w 605"/>
                <a:gd name="T51" fmla="*/ 32 h 55"/>
                <a:gd name="T52" fmla="*/ 559 w 605"/>
                <a:gd name="T53" fmla="*/ 31 h 55"/>
                <a:gd name="T54" fmla="*/ 574 w 605"/>
                <a:gd name="T55" fmla="*/ 31 h 55"/>
                <a:gd name="T56" fmla="*/ 589 w 605"/>
                <a:gd name="T57" fmla="*/ 31 h 55"/>
                <a:gd name="T58" fmla="*/ 605 w 605"/>
                <a:gd name="T59" fmla="*/ 31 h 55"/>
                <a:gd name="T60" fmla="*/ 598 w 605"/>
                <a:gd name="T61" fmla="*/ 6 h 55"/>
                <a:gd name="T62" fmla="*/ 584 w 605"/>
                <a:gd name="T63" fmla="*/ 9 h 55"/>
                <a:gd name="T64" fmla="*/ 569 w 605"/>
                <a:gd name="T65" fmla="*/ 10 h 55"/>
                <a:gd name="T66" fmla="*/ 555 w 605"/>
                <a:gd name="T67" fmla="*/ 12 h 55"/>
                <a:gd name="T68" fmla="*/ 542 w 605"/>
                <a:gd name="T69" fmla="*/ 12 h 55"/>
                <a:gd name="T70" fmla="*/ 528 w 605"/>
                <a:gd name="T71" fmla="*/ 13 h 55"/>
                <a:gd name="T72" fmla="*/ 513 w 605"/>
                <a:gd name="T73" fmla="*/ 13 h 55"/>
                <a:gd name="T74" fmla="*/ 499 w 605"/>
                <a:gd name="T75" fmla="*/ 13 h 55"/>
                <a:gd name="T76" fmla="*/ 485 w 605"/>
                <a:gd name="T77" fmla="*/ 13 h 55"/>
                <a:gd name="T78" fmla="*/ 471 w 605"/>
                <a:gd name="T79" fmla="*/ 13 h 55"/>
                <a:gd name="T80" fmla="*/ 457 w 605"/>
                <a:gd name="T81" fmla="*/ 12 h 55"/>
                <a:gd name="T82" fmla="*/ 442 w 605"/>
                <a:gd name="T83" fmla="*/ 11 h 55"/>
                <a:gd name="T84" fmla="*/ 429 w 605"/>
                <a:gd name="T85" fmla="*/ 11 h 55"/>
                <a:gd name="T86" fmla="*/ 415 w 605"/>
                <a:gd name="T87" fmla="*/ 10 h 55"/>
                <a:gd name="T88" fmla="*/ 401 w 605"/>
                <a:gd name="T89" fmla="*/ 9 h 55"/>
                <a:gd name="T90" fmla="*/ 386 w 605"/>
                <a:gd name="T91" fmla="*/ 8 h 55"/>
                <a:gd name="T92" fmla="*/ 372 w 605"/>
                <a:gd name="T93" fmla="*/ 6 h 55"/>
                <a:gd name="T94" fmla="*/ 93 w 605"/>
                <a:gd name="T95" fmla="*/ 13 h 55"/>
                <a:gd name="T96" fmla="*/ 96 w 605"/>
                <a:gd name="T97" fmla="*/ 11 h 55"/>
                <a:gd name="T98" fmla="*/ 99 w 605"/>
                <a:gd name="T99" fmla="*/ 6 h 55"/>
                <a:gd name="T100" fmla="*/ 105 w 605"/>
                <a:gd name="T101" fmla="*/ 2 h 55"/>
                <a:gd name="T102" fmla="*/ 111 w 605"/>
                <a:gd name="T10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5" h="55">
                  <a:moveTo>
                    <a:pt x="111" y="0"/>
                  </a:moveTo>
                  <a:lnTo>
                    <a:pt x="69" y="0"/>
                  </a:lnTo>
                  <a:lnTo>
                    <a:pt x="0" y="13"/>
                  </a:lnTo>
                  <a:lnTo>
                    <a:pt x="17" y="27"/>
                  </a:lnTo>
                  <a:lnTo>
                    <a:pt x="71" y="38"/>
                  </a:lnTo>
                  <a:lnTo>
                    <a:pt x="157" y="41"/>
                  </a:lnTo>
                  <a:lnTo>
                    <a:pt x="150" y="24"/>
                  </a:lnTo>
                  <a:lnTo>
                    <a:pt x="195" y="24"/>
                  </a:lnTo>
                  <a:lnTo>
                    <a:pt x="195" y="51"/>
                  </a:lnTo>
                  <a:lnTo>
                    <a:pt x="302" y="55"/>
                  </a:lnTo>
                  <a:lnTo>
                    <a:pt x="309" y="27"/>
                  </a:lnTo>
                  <a:lnTo>
                    <a:pt x="336" y="20"/>
                  </a:lnTo>
                  <a:lnTo>
                    <a:pt x="340" y="48"/>
                  </a:lnTo>
                  <a:lnTo>
                    <a:pt x="362" y="48"/>
                  </a:lnTo>
                  <a:lnTo>
                    <a:pt x="377" y="48"/>
                  </a:lnTo>
                  <a:lnTo>
                    <a:pt x="393" y="47"/>
                  </a:lnTo>
                  <a:lnTo>
                    <a:pt x="408" y="46"/>
                  </a:lnTo>
                  <a:lnTo>
                    <a:pt x="423" y="45"/>
                  </a:lnTo>
                  <a:lnTo>
                    <a:pt x="438" y="43"/>
                  </a:lnTo>
                  <a:lnTo>
                    <a:pt x="453" y="41"/>
                  </a:lnTo>
                  <a:lnTo>
                    <a:pt x="468" y="40"/>
                  </a:lnTo>
                  <a:lnTo>
                    <a:pt x="483" y="38"/>
                  </a:lnTo>
                  <a:lnTo>
                    <a:pt x="498" y="36"/>
                  </a:lnTo>
                  <a:lnTo>
                    <a:pt x="513" y="34"/>
                  </a:lnTo>
                  <a:lnTo>
                    <a:pt x="528" y="33"/>
                  </a:lnTo>
                  <a:lnTo>
                    <a:pt x="543" y="32"/>
                  </a:lnTo>
                  <a:lnTo>
                    <a:pt x="559" y="31"/>
                  </a:lnTo>
                  <a:lnTo>
                    <a:pt x="574" y="31"/>
                  </a:lnTo>
                  <a:lnTo>
                    <a:pt x="589" y="31"/>
                  </a:lnTo>
                  <a:lnTo>
                    <a:pt x="605" y="31"/>
                  </a:lnTo>
                  <a:lnTo>
                    <a:pt x="598" y="6"/>
                  </a:lnTo>
                  <a:lnTo>
                    <a:pt x="584" y="9"/>
                  </a:lnTo>
                  <a:lnTo>
                    <a:pt x="569" y="10"/>
                  </a:lnTo>
                  <a:lnTo>
                    <a:pt x="555" y="12"/>
                  </a:lnTo>
                  <a:lnTo>
                    <a:pt x="542" y="12"/>
                  </a:lnTo>
                  <a:lnTo>
                    <a:pt x="528" y="13"/>
                  </a:lnTo>
                  <a:lnTo>
                    <a:pt x="513" y="13"/>
                  </a:lnTo>
                  <a:lnTo>
                    <a:pt x="499" y="13"/>
                  </a:lnTo>
                  <a:lnTo>
                    <a:pt x="485" y="13"/>
                  </a:lnTo>
                  <a:lnTo>
                    <a:pt x="471" y="13"/>
                  </a:lnTo>
                  <a:lnTo>
                    <a:pt x="457" y="12"/>
                  </a:lnTo>
                  <a:lnTo>
                    <a:pt x="442" y="11"/>
                  </a:lnTo>
                  <a:lnTo>
                    <a:pt x="429" y="11"/>
                  </a:lnTo>
                  <a:lnTo>
                    <a:pt x="415" y="10"/>
                  </a:lnTo>
                  <a:lnTo>
                    <a:pt x="401" y="9"/>
                  </a:lnTo>
                  <a:lnTo>
                    <a:pt x="386" y="8"/>
                  </a:lnTo>
                  <a:lnTo>
                    <a:pt x="372" y="6"/>
                  </a:lnTo>
                  <a:lnTo>
                    <a:pt x="93" y="13"/>
                  </a:lnTo>
                  <a:lnTo>
                    <a:pt x="96" y="11"/>
                  </a:lnTo>
                  <a:lnTo>
                    <a:pt x="99" y="6"/>
                  </a:lnTo>
                  <a:lnTo>
                    <a:pt x="105" y="2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3084" name="Freeform 44"/>
            <p:cNvSpPr>
              <a:spLocks/>
            </p:cNvSpPr>
            <p:nvPr/>
          </p:nvSpPr>
          <p:spPr bwMode="auto">
            <a:xfrm>
              <a:off x="6423025" y="2501900"/>
              <a:ext cx="231775" cy="50800"/>
            </a:xfrm>
            <a:custGeom>
              <a:avLst/>
              <a:gdLst>
                <a:gd name="T0" fmla="*/ 35 w 292"/>
                <a:gd name="T1" fmla="*/ 0 h 63"/>
                <a:gd name="T2" fmla="*/ 0 w 292"/>
                <a:gd name="T3" fmla="*/ 46 h 63"/>
                <a:gd name="T4" fmla="*/ 69 w 292"/>
                <a:gd name="T5" fmla="*/ 46 h 63"/>
                <a:gd name="T6" fmla="*/ 184 w 292"/>
                <a:gd name="T7" fmla="*/ 46 h 63"/>
                <a:gd name="T8" fmla="*/ 205 w 292"/>
                <a:gd name="T9" fmla="*/ 63 h 63"/>
                <a:gd name="T10" fmla="*/ 292 w 292"/>
                <a:gd name="T11" fmla="*/ 63 h 63"/>
                <a:gd name="T12" fmla="*/ 267 w 292"/>
                <a:gd name="T13" fmla="*/ 46 h 63"/>
                <a:gd name="T14" fmla="*/ 240 w 292"/>
                <a:gd name="T15" fmla="*/ 14 h 63"/>
                <a:gd name="T16" fmla="*/ 111 w 292"/>
                <a:gd name="T17" fmla="*/ 7 h 63"/>
                <a:gd name="T18" fmla="*/ 35 w 292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2" h="63">
                  <a:moveTo>
                    <a:pt x="35" y="0"/>
                  </a:moveTo>
                  <a:lnTo>
                    <a:pt x="0" y="46"/>
                  </a:lnTo>
                  <a:lnTo>
                    <a:pt x="69" y="46"/>
                  </a:lnTo>
                  <a:lnTo>
                    <a:pt x="184" y="46"/>
                  </a:lnTo>
                  <a:lnTo>
                    <a:pt x="205" y="63"/>
                  </a:lnTo>
                  <a:lnTo>
                    <a:pt x="292" y="63"/>
                  </a:lnTo>
                  <a:lnTo>
                    <a:pt x="267" y="46"/>
                  </a:lnTo>
                  <a:lnTo>
                    <a:pt x="240" y="14"/>
                  </a:lnTo>
                  <a:lnTo>
                    <a:pt x="111" y="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3085" name="Freeform 45"/>
            <p:cNvSpPr>
              <a:spLocks/>
            </p:cNvSpPr>
            <p:nvPr/>
          </p:nvSpPr>
          <p:spPr bwMode="auto">
            <a:xfrm>
              <a:off x="6442075" y="2505075"/>
              <a:ext cx="182562" cy="25400"/>
            </a:xfrm>
            <a:custGeom>
              <a:avLst/>
              <a:gdLst>
                <a:gd name="T0" fmla="*/ 11 w 230"/>
                <a:gd name="T1" fmla="*/ 0 h 33"/>
                <a:gd name="T2" fmla="*/ 205 w 230"/>
                <a:gd name="T3" fmla="*/ 11 h 33"/>
                <a:gd name="T4" fmla="*/ 230 w 230"/>
                <a:gd name="T5" fmla="*/ 33 h 33"/>
                <a:gd name="T6" fmla="*/ 160 w 230"/>
                <a:gd name="T7" fmla="*/ 29 h 33"/>
                <a:gd name="T8" fmla="*/ 0 w 230"/>
                <a:gd name="T9" fmla="*/ 26 h 33"/>
                <a:gd name="T10" fmla="*/ 11 w 230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0" h="33">
                  <a:moveTo>
                    <a:pt x="11" y="0"/>
                  </a:moveTo>
                  <a:lnTo>
                    <a:pt x="205" y="11"/>
                  </a:lnTo>
                  <a:lnTo>
                    <a:pt x="230" y="33"/>
                  </a:lnTo>
                  <a:lnTo>
                    <a:pt x="160" y="29"/>
                  </a:lnTo>
                  <a:lnTo>
                    <a:pt x="0" y="2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3086" name="Freeform 46"/>
            <p:cNvSpPr>
              <a:spLocks/>
            </p:cNvSpPr>
            <p:nvPr/>
          </p:nvSpPr>
          <p:spPr bwMode="auto">
            <a:xfrm>
              <a:off x="6419850" y="2565400"/>
              <a:ext cx="134937" cy="69850"/>
            </a:xfrm>
            <a:custGeom>
              <a:avLst/>
              <a:gdLst>
                <a:gd name="T0" fmla="*/ 0 w 169"/>
                <a:gd name="T1" fmla="*/ 3 h 87"/>
                <a:gd name="T2" fmla="*/ 45 w 169"/>
                <a:gd name="T3" fmla="*/ 0 h 87"/>
                <a:gd name="T4" fmla="*/ 169 w 169"/>
                <a:gd name="T5" fmla="*/ 0 h 87"/>
                <a:gd name="T6" fmla="*/ 169 w 169"/>
                <a:gd name="T7" fmla="*/ 70 h 87"/>
                <a:gd name="T8" fmla="*/ 124 w 169"/>
                <a:gd name="T9" fmla="*/ 80 h 87"/>
                <a:gd name="T10" fmla="*/ 41 w 169"/>
                <a:gd name="T11" fmla="*/ 87 h 87"/>
                <a:gd name="T12" fmla="*/ 40 w 169"/>
                <a:gd name="T13" fmla="*/ 84 h 87"/>
                <a:gd name="T14" fmla="*/ 35 w 169"/>
                <a:gd name="T15" fmla="*/ 75 h 87"/>
                <a:gd name="T16" fmla="*/ 28 w 169"/>
                <a:gd name="T17" fmla="*/ 61 h 87"/>
                <a:gd name="T18" fmla="*/ 22 w 169"/>
                <a:gd name="T19" fmla="*/ 45 h 87"/>
                <a:gd name="T20" fmla="*/ 15 w 169"/>
                <a:gd name="T21" fmla="*/ 30 h 87"/>
                <a:gd name="T22" fmla="*/ 8 w 169"/>
                <a:gd name="T23" fmla="*/ 16 h 87"/>
                <a:gd name="T24" fmla="*/ 2 w 169"/>
                <a:gd name="T25" fmla="*/ 7 h 87"/>
                <a:gd name="T26" fmla="*/ 0 w 169"/>
                <a:gd name="T27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87">
                  <a:moveTo>
                    <a:pt x="0" y="3"/>
                  </a:moveTo>
                  <a:lnTo>
                    <a:pt x="45" y="0"/>
                  </a:lnTo>
                  <a:lnTo>
                    <a:pt x="169" y="0"/>
                  </a:lnTo>
                  <a:lnTo>
                    <a:pt x="169" y="70"/>
                  </a:lnTo>
                  <a:lnTo>
                    <a:pt x="124" y="80"/>
                  </a:lnTo>
                  <a:lnTo>
                    <a:pt x="41" y="87"/>
                  </a:lnTo>
                  <a:lnTo>
                    <a:pt x="40" y="84"/>
                  </a:lnTo>
                  <a:lnTo>
                    <a:pt x="35" y="75"/>
                  </a:lnTo>
                  <a:lnTo>
                    <a:pt x="28" y="61"/>
                  </a:lnTo>
                  <a:lnTo>
                    <a:pt x="22" y="45"/>
                  </a:lnTo>
                  <a:lnTo>
                    <a:pt x="15" y="30"/>
                  </a:lnTo>
                  <a:lnTo>
                    <a:pt x="8" y="16"/>
                  </a:lnTo>
                  <a:lnTo>
                    <a:pt x="2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3087" name="Freeform 47"/>
            <p:cNvSpPr>
              <a:spLocks/>
            </p:cNvSpPr>
            <p:nvPr/>
          </p:nvSpPr>
          <p:spPr bwMode="auto">
            <a:xfrm>
              <a:off x="6448425" y="2560638"/>
              <a:ext cx="101600" cy="66675"/>
            </a:xfrm>
            <a:custGeom>
              <a:avLst/>
              <a:gdLst>
                <a:gd name="T0" fmla="*/ 0 w 128"/>
                <a:gd name="T1" fmla="*/ 7 h 84"/>
                <a:gd name="T2" fmla="*/ 42 w 128"/>
                <a:gd name="T3" fmla="*/ 0 h 84"/>
                <a:gd name="T4" fmla="*/ 128 w 128"/>
                <a:gd name="T5" fmla="*/ 3 h 84"/>
                <a:gd name="T6" fmla="*/ 128 w 128"/>
                <a:gd name="T7" fmla="*/ 70 h 84"/>
                <a:gd name="T8" fmla="*/ 80 w 128"/>
                <a:gd name="T9" fmla="*/ 84 h 84"/>
                <a:gd name="T10" fmla="*/ 28 w 128"/>
                <a:gd name="T11" fmla="*/ 84 h 84"/>
                <a:gd name="T12" fmla="*/ 0 w 128"/>
                <a:gd name="T13" fmla="*/ 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84">
                  <a:moveTo>
                    <a:pt x="0" y="7"/>
                  </a:moveTo>
                  <a:lnTo>
                    <a:pt x="42" y="0"/>
                  </a:lnTo>
                  <a:lnTo>
                    <a:pt x="128" y="3"/>
                  </a:lnTo>
                  <a:lnTo>
                    <a:pt x="128" y="70"/>
                  </a:lnTo>
                  <a:lnTo>
                    <a:pt x="80" y="84"/>
                  </a:lnTo>
                  <a:lnTo>
                    <a:pt x="28" y="8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3088" name="Freeform 48"/>
            <p:cNvSpPr>
              <a:spLocks/>
            </p:cNvSpPr>
            <p:nvPr/>
          </p:nvSpPr>
          <p:spPr bwMode="auto">
            <a:xfrm>
              <a:off x="6378575" y="2335213"/>
              <a:ext cx="461962" cy="61913"/>
            </a:xfrm>
            <a:custGeom>
              <a:avLst/>
              <a:gdLst>
                <a:gd name="T0" fmla="*/ 0 w 583"/>
                <a:gd name="T1" fmla="*/ 57 h 78"/>
                <a:gd name="T2" fmla="*/ 77 w 583"/>
                <a:gd name="T3" fmla="*/ 30 h 78"/>
                <a:gd name="T4" fmla="*/ 157 w 583"/>
                <a:gd name="T5" fmla="*/ 0 h 78"/>
                <a:gd name="T6" fmla="*/ 486 w 583"/>
                <a:gd name="T7" fmla="*/ 2 h 78"/>
                <a:gd name="T8" fmla="*/ 583 w 583"/>
                <a:gd name="T9" fmla="*/ 7 h 78"/>
                <a:gd name="T10" fmla="*/ 583 w 583"/>
                <a:gd name="T11" fmla="*/ 28 h 78"/>
                <a:gd name="T12" fmla="*/ 537 w 583"/>
                <a:gd name="T13" fmla="*/ 28 h 78"/>
                <a:gd name="T14" fmla="*/ 560 w 583"/>
                <a:gd name="T15" fmla="*/ 36 h 78"/>
                <a:gd name="T16" fmla="*/ 557 w 583"/>
                <a:gd name="T17" fmla="*/ 61 h 78"/>
                <a:gd name="T18" fmla="*/ 456 w 583"/>
                <a:gd name="T19" fmla="*/ 48 h 78"/>
                <a:gd name="T20" fmla="*/ 372 w 583"/>
                <a:gd name="T21" fmla="*/ 51 h 78"/>
                <a:gd name="T22" fmla="*/ 359 w 583"/>
                <a:gd name="T23" fmla="*/ 66 h 78"/>
                <a:gd name="T24" fmla="*/ 405 w 583"/>
                <a:gd name="T25" fmla="*/ 66 h 78"/>
                <a:gd name="T26" fmla="*/ 389 w 583"/>
                <a:gd name="T27" fmla="*/ 78 h 78"/>
                <a:gd name="T28" fmla="*/ 90 w 583"/>
                <a:gd name="T29" fmla="*/ 63 h 78"/>
                <a:gd name="T30" fmla="*/ 86 w 583"/>
                <a:gd name="T31" fmla="*/ 63 h 78"/>
                <a:gd name="T32" fmla="*/ 76 w 583"/>
                <a:gd name="T33" fmla="*/ 62 h 78"/>
                <a:gd name="T34" fmla="*/ 62 w 583"/>
                <a:gd name="T35" fmla="*/ 61 h 78"/>
                <a:gd name="T36" fmla="*/ 47 w 583"/>
                <a:gd name="T37" fmla="*/ 60 h 78"/>
                <a:gd name="T38" fmla="*/ 30 w 583"/>
                <a:gd name="T39" fmla="*/ 59 h 78"/>
                <a:gd name="T40" fmla="*/ 16 w 583"/>
                <a:gd name="T41" fmla="*/ 58 h 78"/>
                <a:gd name="T42" fmla="*/ 5 w 583"/>
                <a:gd name="T43" fmla="*/ 57 h 78"/>
                <a:gd name="T44" fmla="*/ 0 w 583"/>
                <a:gd name="T45" fmla="*/ 5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3" h="78">
                  <a:moveTo>
                    <a:pt x="0" y="57"/>
                  </a:moveTo>
                  <a:lnTo>
                    <a:pt x="77" y="30"/>
                  </a:lnTo>
                  <a:lnTo>
                    <a:pt x="157" y="0"/>
                  </a:lnTo>
                  <a:lnTo>
                    <a:pt x="486" y="2"/>
                  </a:lnTo>
                  <a:lnTo>
                    <a:pt x="583" y="7"/>
                  </a:lnTo>
                  <a:lnTo>
                    <a:pt x="583" y="28"/>
                  </a:lnTo>
                  <a:lnTo>
                    <a:pt x="537" y="28"/>
                  </a:lnTo>
                  <a:lnTo>
                    <a:pt x="560" y="36"/>
                  </a:lnTo>
                  <a:lnTo>
                    <a:pt x="557" y="61"/>
                  </a:lnTo>
                  <a:lnTo>
                    <a:pt x="456" y="48"/>
                  </a:lnTo>
                  <a:lnTo>
                    <a:pt x="372" y="51"/>
                  </a:lnTo>
                  <a:lnTo>
                    <a:pt x="359" y="66"/>
                  </a:lnTo>
                  <a:lnTo>
                    <a:pt x="405" y="66"/>
                  </a:lnTo>
                  <a:lnTo>
                    <a:pt x="389" y="78"/>
                  </a:lnTo>
                  <a:lnTo>
                    <a:pt x="90" y="63"/>
                  </a:lnTo>
                  <a:lnTo>
                    <a:pt x="86" y="63"/>
                  </a:lnTo>
                  <a:lnTo>
                    <a:pt x="76" y="62"/>
                  </a:lnTo>
                  <a:lnTo>
                    <a:pt x="62" y="61"/>
                  </a:lnTo>
                  <a:lnTo>
                    <a:pt x="47" y="60"/>
                  </a:lnTo>
                  <a:lnTo>
                    <a:pt x="30" y="59"/>
                  </a:lnTo>
                  <a:lnTo>
                    <a:pt x="16" y="5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3089" name="Freeform 49"/>
            <p:cNvSpPr>
              <a:spLocks/>
            </p:cNvSpPr>
            <p:nvPr/>
          </p:nvSpPr>
          <p:spPr bwMode="auto">
            <a:xfrm>
              <a:off x="6446838" y="2459038"/>
              <a:ext cx="298450" cy="30163"/>
            </a:xfrm>
            <a:custGeom>
              <a:avLst/>
              <a:gdLst>
                <a:gd name="T0" fmla="*/ 7 w 377"/>
                <a:gd name="T1" fmla="*/ 0 h 39"/>
                <a:gd name="T2" fmla="*/ 349 w 377"/>
                <a:gd name="T3" fmla="*/ 20 h 39"/>
                <a:gd name="T4" fmla="*/ 377 w 377"/>
                <a:gd name="T5" fmla="*/ 30 h 39"/>
                <a:gd name="T6" fmla="*/ 201 w 377"/>
                <a:gd name="T7" fmla="*/ 24 h 39"/>
                <a:gd name="T8" fmla="*/ 180 w 377"/>
                <a:gd name="T9" fmla="*/ 39 h 39"/>
                <a:gd name="T10" fmla="*/ 15 w 377"/>
                <a:gd name="T11" fmla="*/ 39 h 39"/>
                <a:gd name="T12" fmla="*/ 0 w 377"/>
                <a:gd name="T13" fmla="*/ 30 h 39"/>
                <a:gd name="T14" fmla="*/ 7 w 377"/>
                <a:gd name="T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7" h="39">
                  <a:moveTo>
                    <a:pt x="7" y="0"/>
                  </a:moveTo>
                  <a:lnTo>
                    <a:pt x="349" y="20"/>
                  </a:lnTo>
                  <a:lnTo>
                    <a:pt x="377" y="30"/>
                  </a:lnTo>
                  <a:lnTo>
                    <a:pt x="201" y="24"/>
                  </a:lnTo>
                  <a:lnTo>
                    <a:pt x="180" y="39"/>
                  </a:lnTo>
                  <a:lnTo>
                    <a:pt x="15" y="39"/>
                  </a:lnTo>
                  <a:lnTo>
                    <a:pt x="0" y="3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3090" name="Freeform 50"/>
            <p:cNvSpPr>
              <a:spLocks/>
            </p:cNvSpPr>
            <p:nvPr/>
          </p:nvSpPr>
          <p:spPr bwMode="auto">
            <a:xfrm>
              <a:off x="6623050" y="2479675"/>
              <a:ext cx="222250" cy="66675"/>
            </a:xfrm>
            <a:custGeom>
              <a:avLst/>
              <a:gdLst>
                <a:gd name="T0" fmla="*/ 0 w 280"/>
                <a:gd name="T1" fmla="*/ 0 h 84"/>
                <a:gd name="T2" fmla="*/ 209 w 280"/>
                <a:gd name="T3" fmla="*/ 13 h 84"/>
                <a:gd name="T4" fmla="*/ 280 w 280"/>
                <a:gd name="T5" fmla="*/ 64 h 84"/>
                <a:gd name="T6" fmla="*/ 218 w 280"/>
                <a:gd name="T7" fmla="*/ 79 h 84"/>
                <a:gd name="T8" fmla="*/ 98 w 280"/>
                <a:gd name="T9" fmla="*/ 84 h 84"/>
                <a:gd name="T10" fmla="*/ 0 w 280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84">
                  <a:moveTo>
                    <a:pt x="0" y="0"/>
                  </a:moveTo>
                  <a:lnTo>
                    <a:pt x="209" y="13"/>
                  </a:lnTo>
                  <a:lnTo>
                    <a:pt x="280" y="64"/>
                  </a:lnTo>
                  <a:lnTo>
                    <a:pt x="218" y="79"/>
                  </a:lnTo>
                  <a:lnTo>
                    <a:pt x="98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3091" name="Freeform 51"/>
            <p:cNvSpPr>
              <a:spLocks/>
            </p:cNvSpPr>
            <p:nvPr/>
          </p:nvSpPr>
          <p:spPr bwMode="auto">
            <a:xfrm>
              <a:off x="6762750" y="2414588"/>
              <a:ext cx="47625" cy="55563"/>
            </a:xfrm>
            <a:custGeom>
              <a:avLst/>
              <a:gdLst>
                <a:gd name="T0" fmla="*/ 17 w 59"/>
                <a:gd name="T1" fmla="*/ 0 h 72"/>
                <a:gd name="T2" fmla="*/ 9 w 59"/>
                <a:gd name="T3" fmla="*/ 38 h 72"/>
                <a:gd name="T4" fmla="*/ 0 w 59"/>
                <a:gd name="T5" fmla="*/ 68 h 72"/>
                <a:gd name="T6" fmla="*/ 53 w 59"/>
                <a:gd name="T7" fmla="*/ 72 h 72"/>
                <a:gd name="T8" fmla="*/ 53 w 59"/>
                <a:gd name="T9" fmla="*/ 47 h 72"/>
                <a:gd name="T10" fmla="*/ 59 w 59"/>
                <a:gd name="T11" fmla="*/ 6 h 72"/>
                <a:gd name="T12" fmla="*/ 17 w 59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72">
                  <a:moveTo>
                    <a:pt x="17" y="0"/>
                  </a:moveTo>
                  <a:lnTo>
                    <a:pt x="9" y="38"/>
                  </a:lnTo>
                  <a:lnTo>
                    <a:pt x="0" y="68"/>
                  </a:lnTo>
                  <a:lnTo>
                    <a:pt x="53" y="72"/>
                  </a:lnTo>
                  <a:lnTo>
                    <a:pt x="53" y="47"/>
                  </a:lnTo>
                  <a:lnTo>
                    <a:pt x="59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3092" name="Freeform 52"/>
            <p:cNvSpPr>
              <a:spLocks/>
            </p:cNvSpPr>
            <p:nvPr/>
          </p:nvSpPr>
          <p:spPr bwMode="auto">
            <a:xfrm>
              <a:off x="6769100" y="2435225"/>
              <a:ext cx="28575" cy="33338"/>
            </a:xfrm>
            <a:custGeom>
              <a:avLst/>
              <a:gdLst>
                <a:gd name="T0" fmla="*/ 6 w 35"/>
                <a:gd name="T1" fmla="*/ 3 h 41"/>
                <a:gd name="T2" fmla="*/ 35 w 35"/>
                <a:gd name="T3" fmla="*/ 0 h 41"/>
                <a:gd name="T4" fmla="*/ 35 w 35"/>
                <a:gd name="T5" fmla="*/ 41 h 41"/>
                <a:gd name="T6" fmla="*/ 0 w 35"/>
                <a:gd name="T7" fmla="*/ 41 h 41"/>
                <a:gd name="T8" fmla="*/ 6 w 35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1">
                  <a:moveTo>
                    <a:pt x="6" y="3"/>
                  </a:moveTo>
                  <a:lnTo>
                    <a:pt x="35" y="0"/>
                  </a:lnTo>
                  <a:lnTo>
                    <a:pt x="35" y="41"/>
                  </a:lnTo>
                  <a:lnTo>
                    <a:pt x="0" y="41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3093" name="Freeform 53"/>
            <p:cNvSpPr>
              <a:spLocks/>
            </p:cNvSpPr>
            <p:nvPr/>
          </p:nvSpPr>
          <p:spPr bwMode="auto">
            <a:xfrm>
              <a:off x="6764338" y="2454275"/>
              <a:ext cx="28575" cy="20638"/>
            </a:xfrm>
            <a:custGeom>
              <a:avLst/>
              <a:gdLst>
                <a:gd name="T0" fmla="*/ 9 w 36"/>
                <a:gd name="T1" fmla="*/ 0 h 26"/>
                <a:gd name="T2" fmla="*/ 36 w 36"/>
                <a:gd name="T3" fmla="*/ 2 h 26"/>
                <a:gd name="T4" fmla="*/ 36 w 36"/>
                <a:gd name="T5" fmla="*/ 26 h 26"/>
                <a:gd name="T6" fmla="*/ 0 w 36"/>
                <a:gd name="T7" fmla="*/ 26 h 26"/>
                <a:gd name="T8" fmla="*/ 9 w 3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6">
                  <a:moveTo>
                    <a:pt x="9" y="0"/>
                  </a:moveTo>
                  <a:lnTo>
                    <a:pt x="36" y="2"/>
                  </a:lnTo>
                  <a:lnTo>
                    <a:pt x="36" y="26"/>
                  </a:lnTo>
                  <a:lnTo>
                    <a:pt x="0" y="2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3094" name="Freeform 54"/>
            <p:cNvSpPr>
              <a:spLocks/>
            </p:cNvSpPr>
            <p:nvPr/>
          </p:nvSpPr>
          <p:spPr bwMode="auto">
            <a:xfrm>
              <a:off x="6811963" y="2420938"/>
              <a:ext cx="96837" cy="107950"/>
            </a:xfrm>
            <a:custGeom>
              <a:avLst/>
              <a:gdLst>
                <a:gd name="T0" fmla="*/ 15 w 122"/>
                <a:gd name="T1" fmla="*/ 0 h 136"/>
                <a:gd name="T2" fmla="*/ 122 w 122"/>
                <a:gd name="T3" fmla="*/ 45 h 136"/>
                <a:gd name="T4" fmla="*/ 122 w 122"/>
                <a:gd name="T5" fmla="*/ 121 h 136"/>
                <a:gd name="T6" fmla="*/ 65 w 122"/>
                <a:gd name="T7" fmla="*/ 136 h 136"/>
                <a:gd name="T8" fmla="*/ 33 w 122"/>
                <a:gd name="T9" fmla="*/ 127 h 136"/>
                <a:gd name="T10" fmla="*/ 0 w 122"/>
                <a:gd name="T11" fmla="*/ 97 h 136"/>
                <a:gd name="T12" fmla="*/ 0 w 122"/>
                <a:gd name="T13" fmla="*/ 58 h 136"/>
                <a:gd name="T14" fmla="*/ 15 w 122"/>
                <a:gd name="T1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36">
                  <a:moveTo>
                    <a:pt x="15" y="0"/>
                  </a:moveTo>
                  <a:lnTo>
                    <a:pt x="122" y="45"/>
                  </a:lnTo>
                  <a:lnTo>
                    <a:pt x="122" y="121"/>
                  </a:lnTo>
                  <a:lnTo>
                    <a:pt x="65" y="136"/>
                  </a:lnTo>
                  <a:lnTo>
                    <a:pt x="33" y="127"/>
                  </a:lnTo>
                  <a:lnTo>
                    <a:pt x="0" y="97"/>
                  </a:lnTo>
                  <a:lnTo>
                    <a:pt x="0" y="5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3095" name="Freeform 55"/>
            <p:cNvSpPr>
              <a:spLocks/>
            </p:cNvSpPr>
            <p:nvPr/>
          </p:nvSpPr>
          <p:spPr bwMode="auto">
            <a:xfrm>
              <a:off x="6811963" y="2451100"/>
              <a:ext cx="92075" cy="55563"/>
            </a:xfrm>
            <a:custGeom>
              <a:avLst/>
              <a:gdLst>
                <a:gd name="T0" fmla="*/ 12 w 116"/>
                <a:gd name="T1" fmla="*/ 0 h 70"/>
                <a:gd name="T2" fmla="*/ 116 w 116"/>
                <a:gd name="T3" fmla="*/ 21 h 70"/>
                <a:gd name="T4" fmla="*/ 116 w 116"/>
                <a:gd name="T5" fmla="*/ 55 h 70"/>
                <a:gd name="T6" fmla="*/ 21 w 116"/>
                <a:gd name="T7" fmla="*/ 70 h 70"/>
                <a:gd name="T8" fmla="*/ 0 w 116"/>
                <a:gd name="T9" fmla="*/ 45 h 70"/>
                <a:gd name="T10" fmla="*/ 12 w 116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70">
                  <a:moveTo>
                    <a:pt x="12" y="0"/>
                  </a:moveTo>
                  <a:lnTo>
                    <a:pt x="116" y="21"/>
                  </a:lnTo>
                  <a:lnTo>
                    <a:pt x="116" y="55"/>
                  </a:lnTo>
                  <a:lnTo>
                    <a:pt x="21" y="70"/>
                  </a:lnTo>
                  <a:lnTo>
                    <a:pt x="0" y="4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3096" name="Freeform 56"/>
            <p:cNvSpPr>
              <a:spLocks/>
            </p:cNvSpPr>
            <p:nvPr/>
          </p:nvSpPr>
          <p:spPr bwMode="auto">
            <a:xfrm>
              <a:off x="5262563" y="2420938"/>
              <a:ext cx="146050" cy="42863"/>
            </a:xfrm>
            <a:custGeom>
              <a:avLst/>
              <a:gdLst>
                <a:gd name="T0" fmla="*/ 0 w 183"/>
                <a:gd name="T1" fmla="*/ 43 h 56"/>
                <a:gd name="T2" fmla="*/ 60 w 183"/>
                <a:gd name="T3" fmla="*/ 22 h 56"/>
                <a:gd name="T4" fmla="*/ 183 w 183"/>
                <a:gd name="T5" fmla="*/ 0 h 56"/>
                <a:gd name="T6" fmla="*/ 183 w 183"/>
                <a:gd name="T7" fmla="*/ 19 h 56"/>
                <a:gd name="T8" fmla="*/ 135 w 183"/>
                <a:gd name="T9" fmla="*/ 22 h 56"/>
                <a:gd name="T10" fmla="*/ 113 w 183"/>
                <a:gd name="T11" fmla="*/ 35 h 56"/>
                <a:gd name="T12" fmla="*/ 174 w 183"/>
                <a:gd name="T13" fmla="*/ 37 h 56"/>
                <a:gd name="T14" fmla="*/ 174 w 183"/>
                <a:gd name="T15" fmla="*/ 56 h 56"/>
                <a:gd name="T16" fmla="*/ 137 w 183"/>
                <a:gd name="T17" fmla="*/ 56 h 56"/>
                <a:gd name="T18" fmla="*/ 39 w 183"/>
                <a:gd name="T19" fmla="*/ 56 h 56"/>
                <a:gd name="T20" fmla="*/ 38 w 183"/>
                <a:gd name="T21" fmla="*/ 56 h 56"/>
                <a:gd name="T22" fmla="*/ 35 w 183"/>
                <a:gd name="T23" fmla="*/ 54 h 56"/>
                <a:gd name="T24" fmla="*/ 29 w 183"/>
                <a:gd name="T25" fmla="*/ 52 h 56"/>
                <a:gd name="T26" fmla="*/ 23 w 183"/>
                <a:gd name="T27" fmla="*/ 51 h 56"/>
                <a:gd name="T28" fmla="*/ 16 w 183"/>
                <a:gd name="T29" fmla="*/ 49 h 56"/>
                <a:gd name="T30" fmla="*/ 10 w 183"/>
                <a:gd name="T31" fmla="*/ 46 h 56"/>
                <a:gd name="T32" fmla="*/ 5 w 183"/>
                <a:gd name="T33" fmla="*/ 44 h 56"/>
                <a:gd name="T34" fmla="*/ 0 w 183"/>
                <a:gd name="T35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3" h="56">
                  <a:moveTo>
                    <a:pt x="0" y="43"/>
                  </a:moveTo>
                  <a:lnTo>
                    <a:pt x="60" y="22"/>
                  </a:lnTo>
                  <a:lnTo>
                    <a:pt x="183" y="0"/>
                  </a:lnTo>
                  <a:lnTo>
                    <a:pt x="183" y="19"/>
                  </a:lnTo>
                  <a:lnTo>
                    <a:pt x="135" y="22"/>
                  </a:lnTo>
                  <a:lnTo>
                    <a:pt x="113" y="35"/>
                  </a:lnTo>
                  <a:lnTo>
                    <a:pt x="174" y="37"/>
                  </a:lnTo>
                  <a:lnTo>
                    <a:pt x="174" y="56"/>
                  </a:lnTo>
                  <a:lnTo>
                    <a:pt x="137" y="56"/>
                  </a:lnTo>
                  <a:lnTo>
                    <a:pt x="39" y="56"/>
                  </a:lnTo>
                  <a:lnTo>
                    <a:pt x="38" y="56"/>
                  </a:lnTo>
                  <a:lnTo>
                    <a:pt x="35" y="54"/>
                  </a:lnTo>
                  <a:lnTo>
                    <a:pt x="29" y="52"/>
                  </a:lnTo>
                  <a:lnTo>
                    <a:pt x="23" y="51"/>
                  </a:lnTo>
                  <a:lnTo>
                    <a:pt x="16" y="49"/>
                  </a:lnTo>
                  <a:lnTo>
                    <a:pt x="10" y="46"/>
                  </a:lnTo>
                  <a:lnTo>
                    <a:pt x="5" y="4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3097" name="Freeform 57"/>
            <p:cNvSpPr>
              <a:spLocks/>
            </p:cNvSpPr>
            <p:nvPr/>
          </p:nvSpPr>
          <p:spPr bwMode="auto">
            <a:xfrm>
              <a:off x="6519863" y="2068513"/>
              <a:ext cx="450850" cy="260350"/>
            </a:xfrm>
            <a:custGeom>
              <a:avLst/>
              <a:gdLst>
                <a:gd name="T0" fmla="*/ 0 w 568"/>
                <a:gd name="T1" fmla="*/ 329 h 329"/>
                <a:gd name="T2" fmla="*/ 375 w 568"/>
                <a:gd name="T3" fmla="*/ 3 h 329"/>
                <a:gd name="T4" fmla="*/ 568 w 568"/>
                <a:gd name="T5" fmla="*/ 0 h 329"/>
                <a:gd name="T6" fmla="*/ 554 w 568"/>
                <a:gd name="T7" fmla="*/ 22 h 329"/>
                <a:gd name="T8" fmla="*/ 362 w 568"/>
                <a:gd name="T9" fmla="*/ 23 h 329"/>
                <a:gd name="T10" fmla="*/ 34 w 568"/>
                <a:gd name="T11" fmla="*/ 329 h 329"/>
                <a:gd name="T12" fmla="*/ 0 w 568"/>
                <a:gd name="T1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329">
                  <a:moveTo>
                    <a:pt x="0" y="329"/>
                  </a:moveTo>
                  <a:lnTo>
                    <a:pt x="375" y="3"/>
                  </a:lnTo>
                  <a:lnTo>
                    <a:pt x="568" y="0"/>
                  </a:lnTo>
                  <a:lnTo>
                    <a:pt x="554" y="22"/>
                  </a:lnTo>
                  <a:lnTo>
                    <a:pt x="362" y="23"/>
                  </a:lnTo>
                  <a:lnTo>
                    <a:pt x="34" y="329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3098" name="Freeform 58"/>
            <p:cNvSpPr>
              <a:spLocks/>
            </p:cNvSpPr>
            <p:nvPr/>
          </p:nvSpPr>
          <p:spPr bwMode="auto">
            <a:xfrm>
              <a:off x="5992813" y="2460625"/>
              <a:ext cx="373062" cy="33338"/>
            </a:xfrm>
            <a:custGeom>
              <a:avLst/>
              <a:gdLst>
                <a:gd name="T0" fmla="*/ 0 w 472"/>
                <a:gd name="T1" fmla="*/ 5 h 42"/>
                <a:gd name="T2" fmla="*/ 132 w 472"/>
                <a:gd name="T3" fmla="*/ 5 h 42"/>
                <a:gd name="T4" fmla="*/ 465 w 472"/>
                <a:gd name="T5" fmla="*/ 0 h 42"/>
                <a:gd name="T6" fmla="*/ 472 w 472"/>
                <a:gd name="T7" fmla="*/ 17 h 42"/>
                <a:gd name="T8" fmla="*/ 104 w 472"/>
                <a:gd name="T9" fmla="*/ 29 h 42"/>
                <a:gd name="T10" fmla="*/ 88 w 472"/>
                <a:gd name="T11" fmla="*/ 42 h 42"/>
                <a:gd name="T12" fmla="*/ 32 w 472"/>
                <a:gd name="T13" fmla="*/ 42 h 42"/>
                <a:gd name="T14" fmla="*/ 0 w 472"/>
                <a:gd name="T15" fmla="*/ 27 h 42"/>
                <a:gd name="T16" fmla="*/ 0 w 472"/>
                <a:gd name="T17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2" h="42">
                  <a:moveTo>
                    <a:pt x="0" y="5"/>
                  </a:moveTo>
                  <a:lnTo>
                    <a:pt x="132" y="5"/>
                  </a:lnTo>
                  <a:lnTo>
                    <a:pt x="465" y="0"/>
                  </a:lnTo>
                  <a:lnTo>
                    <a:pt x="472" y="17"/>
                  </a:lnTo>
                  <a:lnTo>
                    <a:pt x="104" y="29"/>
                  </a:lnTo>
                  <a:lnTo>
                    <a:pt x="88" y="42"/>
                  </a:lnTo>
                  <a:lnTo>
                    <a:pt x="32" y="42"/>
                  </a:lnTo>
                  <a:lnTo>
                    <a:pt x="0" y="2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3099" name="Freeform 59"/>
            <p:cNvSpPr>
              <a:spLocks/>
            </p:cNvSpPr>
            <p:nvPr/>
          </p:nvSpPr>
          <p:spPr bwMode="auto">
            <a:xfrm>
              <a:off x="6089650" y="2509838"/>
              <a:ext cx="354012" cy="57150"/>
            </a:xfrm>
            <a:custGeom>
              <a:avLst/>
              <a:gdLst>
                <a:gd name="T0" fmla="*/ 0 w 444"/>
                <a:gd name="T1" fmla="*/ 7 h 73"/>
                <a:gd name="T2" fmla="*/ 359 w 444"/>
                <a:gd name="T3" fmla="*/ 0 h 73"/>
                <a:gd name="T4" fmla="*/ 444 w 444"/>
                <a:gd name="T5" fmla="*/ 0 h 73"/>
                <a:gd name="T6" fmla="*/ 425 w 444"/>
                <a:gd name="T7" fmla="*/ 39 h 73"/>
                <a:gd name="T8" fmla="*/ 409 w 444"/>
                <a:gd name="T9" fmla="*/ 61 h 73"/>
                <a:gd name="T10" fmla="*/ 133 w 444"/>
                <a:gd name="T11" fmla="*/ 73 h 73"/>
                <a:gd name="T12" fmla="*/ 100 w 444"/>
                <a:gd name="T13" fmla="*/ 64 h 73"/>
                <a:gd name="T14" fmla="*/ 22 w 444"/>
                <a:gd name="T15" fmla="*/ 34 h 73"/>
                <a:gd name="T16" fmla="*/ 0 w 444"/>
                <a:gd name="T17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4" h="73">
                  <a:moveTo>
                    <a:pt x="0" y="7"/>
                  </a:moveTo>
                  <a:lnTo>
                    <a:pt x="359" y="0"/>
                  </a:lnTo>
                  <a:lnTo>
                    <a:pt x="444" y="0"/>
                  </a:lnTo>
                  <a:lnTo>
                    <a:pt x="425" y="39"/>
                  </a:lnTo>
                  <a:lnTo>
                    <a:pt x="409" y="61"/>
                  </a:lnTo>
                  <a:lnTo>
                    <a:pt x="133" y="73"/>
                  </a:lnTo>
                  <a:lnTo>
                    <a:pt x="100" y="64"/>
                  </a:lnTo>
                  <a:lnTo>
                    <a:pt x="22" y="3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3100" name="Freeform 60"/>
            <p:cNvSpPr>
              <a:spLocks/>
            </p:cNvSpPr>
            <p:nvPr/>
          </p:nvSpPr>
          <p:spPr bwMode="auto">
            <a:xfrm>
              <a:off x="6102350" y="2520950"/>
              <a:ext cx="333375" cy="25400"/>
            </a:xfrm>
            <a:custGeom>
              <a:avLst/>
              <a:gdLst>
                <a:gd name="T0" fmla="*/ 420 w 420"/>
                <a:gd name="T1" fmla="*/ 2 h 31"/>
                <a:gd name="T2" fmla="*/ 405 w 420"/>
                <a:gd name="T3" fmla="*/ 22 h 31"/>
                <a:gd name="T4" fmla="*/ 39 w 420"/>
                <a:gd name="T5" fmla="*/ 31 h 31"/>
                <a:gd name="T6" fmla="*/ 2 w 420"/>
                <a:gd name="T7" fmla="*/ 19 h 31"/>
                <a:gd name="T8" fmla="*/ 0 w 420"/>
                <a:gd name="T9" fmla="*/ 7 h 31"/>
                <a:gd name="T10" fmla="*/ 405 w 420"/>
                <a:gd name="T11" fmla="*/ 2 h 31"/>
                <a:gd name="T12" fmla="*/ 406 w 420"/>
                <a:gd name="T13" fmla="*/ 1 h 31"/>
                <a:gd name="T14" fmla="*/ 410 w 420"/>
                <a:gd name="T15" fmla="*/ 0 h 31"/>
                <a:gd name="T16" fmla="*/ 414 w 420"/>
                <a:gd name="T17" fmla="*/ 0 h 31"/>
                <a:gd name="T18" fmla="*/ 420 w 420"/>
                <a:gd name="T1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0" h="31">
                  <a:moveTo>
                    <a:pt x="420" y="2"/>
                  </a:moveTo>
                  <a:lnTo>
                    <a:pt x="405" y="22"/>
                  </a:lnTo>
                  <a:lnTo>
                    <a:pt x="39" y="31"/>
                  </a:lnTo>
                  <a:lnTo>
                    <a:pt x="2" y="19"/>
                  </a:lnTo>
                  <a:lnTo>
                    <a:pt x="0" y="7"/>
                  </a:lnTo>
                  <a:lnTo>
                    <a:pt x="405" y="2"/>
                  </a:lnTo>
                  <a:lnTo>
                    <a:pt x="406" y="1"/>
                  </a:lnTo>
                  <a:lnTo>
                    <a:pt x="410" y="0"/>
                  </a:lnTo>
                  <a:lnTo>
                    <a:pt x="414" y="0"/>
                  </a:lnTo>
                  <a:lnTo>
                    <a:pt x="420" y="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3101" name="Freeform 61"/>
            <p:cNvSpPr>
              <a:spLocks/>
            </p:cNvSpPr>
            <p:nvPr/>
          </p:nvSpPr>
          <p:spPr bwMode="auto">
            <a:xfrm>
              <a:off x="5794375" y="2393950"/>
              <a:ext cx="41275" cy="36513"/>
            </a:xfrm>
            <a:custGeom>
              <a:avLst/>
              <a:gdLst>
                <a:gd name="T0" fmla="*/ 26 w 51"/>
                <a:gd name="T1" fmla="*/ 0 h 46"/>
                <a:gd name="T2" fmla="*/ 36 w 51"/>
                <a:gd name="T3" fmla="*/ 2 h 46"/>
                <a:gd name="T4" fmla="*/ 45 w 51"/>
                <a:gd name="T5" fmla="*/ 7 h 46"/>
                <a:gd name="T6" fmla="*/ 49 w 51"/>
                <a:gd name="T7" fmla="*/ 14 h 46"/>
                <a:gd name="T8" fmla="*/ 51 w 51"/>
                <a:gd name="T9" fmla="*/ 23 h 46"/>
                <a:gd name="T10" fmla="*/ 49 w 51"/>
                <a:gd name="T11" fmla="*/ 32 h 46"/>
                <a:gd name="T12" fmla="*/ 45 w 51"/>
                <a:gd name="T13" fmla="*/ 39 h 46"/>
                <a:gd name="T14" fmla="*/ 36 w 51"/>
                <a:gd name="T15" fmla="*/ 44 h 46"/>
                <a:gd name="T16" fmla="*/ 26 w 51"/>
                <a:gd name="T17" fmla="*/ 46 h 46"/>
                <a:gd name="T18" fmla="*/ 16 w 51"/>
                <a:gd name="T19" fmla="*/ 44 h 46"/>
                <a:gd name="T20" fmla="*/ 8 w 51"/>
                <a:gd name="T21" fmla="*/ 39 h 46"/>
                <a:gd name="T22" fmla="*/ 2 w 51"/>
                <a:gd name="T23" fmla="*/ 32 h 46"/>
                <a:gd name="T24" fmla="*/ 0 w 51"/>
                <a:gd name="T25" fmla="*/ 23 h 46"/>
                <a:gd name="T26" fmla="*/ 2 w 51"/>
                <a:gd name="T27" fmla="*/ 14 h 46"/>
                <a:gd name="T28" fmla="*/ 8 w 51"/>
                <a:gd name="T29" fmla="*/ 7 h 46"/>
                <a:gd name="T30" fmla="*/ 16 w 51"/>
                <a:gd name="T31" fmla="*/ 2 h 46"/>
                <a:gd name="T32" fmla="*/ 26 w 51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46">
                  <a:moveTo>
                    <a:pt x="26" y="0"/>
                  </a:moveTo>
                  <a:lnTo>
                    <a:pt x="36" y="2"/>
                  </a:lnTo>
                  <a:lnTo>
                    <a:pt x="45" y="7"/>
                  </a:lnTo>
                  <a:lnTo>
                    <a:pt x="49" y="14"/>
                  </a:lnTo>
                  <a:lnTo>
                    <a:pt x="51" y="23"/>
                  </a:lnTo>
                  <a:lnTo>
                    <a:pt x="49" y="32"/>
                  </a:lnTo>
                  <a:lnTo>
                    <a:pt x="45" y="39"/>
                  </a:lnTo>
                  <a:lnTo>
                    <a:pt x="36" y="44"/>
                  </a:lnTo>
                  <a:lnTo>
                    <a:pt x="26" y="46"/>
                  </a:lnTo>
                  <a:lnTo>
                    <a:pt x="16" y="44"/>
                  </a:lnTo>
                  <a:lnTo>
                    <a:pt x="8" y="39"/>
                  </a:lnTo>
                  <a:lnTo>
                    <a:pt x="2" y="32"/>
                  </a:lnTo>
                  <a:lnTo>
                    <a:pt x="0" y="23"/>
                  </a:lnTo>
                  <a:lnTo>
                    <a:pt x="2" y="14"/>
                  </a:lnTo>
                  <a:lnTo>
                    <a:pt x="8" y="7"/>
                  </a:lnTo>
                  <a:lnTo>
                    <a:pt x="16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3102" name="Freeform 62"/>
            <p:cNvSpPr>
              <a:spLocks/>
            </p:cNvSpPr>
            <p:nvPr/>
          </p:nvSpPr>
          <p:spPr bwMode="auto">
            <a:xfrm>
              <a:off x="5802313" y="2397125"/>
              <a:ext cx="26987" cy="28575"/>
            </a:xfrm>
            <a:custGeom>
              <a:avLst/>
              <a:gdLst>
                <a:gd name="T0" fmla="*/ 16 w 33"/>
                <a:gd name="T1" fmla="*/ 0 h 35"/>
                <a:gd name="T2" fmla="*/ 22 w 33"/>
                <a:gd name="T3" fmla="*/ 12 h 35"/>
                <a:gd name="T4" fmla="*/ 33 w 33"/>
                <a:gd name="T5" fmla="*/ 14 h 35"/>
                <a:gd name="T6" fmla="*/ 25 w 33"/>
                <a:gd name="T7" fmla="*/ 24 h 35"/>
                <a:gd name="T8" fmla="*/ 26 w 33"/>
                <a:gd name="T9" fmla="*/ 35 h 35"/>
                <a:gd name="T10" fmla="*/ 16 w 33"/>
                <a:gd name="T11" fmla="*/ 29 h 35"/>
                <a:gd name="T12" fmla="*/ 6 w 33"/>
                <a:gd name="T13" fmla="*/ 35 h 35"/>
                <a:gd name="T14" fmla="*/ 8 w 33"/>
                <a:gd name="T15" fmla="*/ 22 h 35"/>
                <a:gd name="T16" fmla="*/ 0 w 33"/>
                <a:gd name="T17" fmla="*/ 14 h 35"/>
                <a:gd name="T18" fmla="*/ 11 w 33"/>
                <a:gd name="T19" fmla="*/ 12 h 35"/>
                <a:gd name="T20" fmla="*/ 16 w 33"/>
                <a:gd name="T2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4"/>
                  </a:lnTo>
                  <a:lnTo>
                    <a:pt x="25" y="24"/>
                  </a:lnTo>
                  <a:lnTo>
                    <a:pt x="26" y="35"/>
                  </a:lnTo>
                  <a:lnTo>
                    <a:pt x="16" y="29"/>
                  </a:lnTo>
                  <a:lnTo>
                    <a:pt x="6" y="35"/>
                  </a:lnTo>
                  <a:lnTo>
                    <a:pt x="8" y="22"/>
                  </a:lnTo>
                  <a:lnTo>
                    <a:pt x="0" y="14"/>
                  </a:lnTo>
                  <a:lnTo>
                    <a:pt x="11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3103" name="Freeform 63"/>
            <p:cNvSpPr>
              <a:spLocks/>
            </p:cNvSpPr>
            <p:nvPr/>
          </p:nvSpPr>
          <p:spPr bwMode="auto">
            <a:xfrm>
              <a:off x="5829300" y="2403475"/>
              <a:ext cx="30162" cy="23813"/>
            </a:xfrm>
            <a:custGeom>
              <a:avLst/>
              <a:gdLst>
                <a:gd name="T0" fmla="*/ 4 w 37"/>
                <a:gd name="T1" fmla="*/ 0 h 30"/>
                <a:gd name="T2" fmla="*/ 35 w 37"/>
                <a:gd name="T3" fmla="*/ 3 h 30"/>
                <a:gd name="T4" fmla="*/ 37 w 37"/>
                <a:gd name="T5" fmla="*/ 30 h 30"/>
                <a:gd name="T6" fmla="*/ 0 w 37"/>
                <a:gd name="T7" fmla="*/ 30 h 30"/>
                <a:gd name="T8" fmla="*/ 4 w 37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4" y="0"/>
                  </a:moveTo>
                  <a:lnTo>
                    <a:pt x="35" y="3"/>
                  </a:lnTo>
                  <a:lnTo>
                    <a:pt x="37" y="30"/>
                  </a:lnTo>
                  <a:lnTo>
                    <a:pt x="0" y="3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3104" name="Freeform 64"/>
            <p:cNvSpPr>
              <a:spLocks/>
            </p:cNvSpPr>
            <p:nvPr/>
          </p:nvSpPr>
          <p:spPr bwMode="auto">
            <a:xfrm>
              <a:off x="5770563" y="2400300"/>
              <a:ext cx="30162" cy="25400"/>
            </a:xfrm>
            <a:custGeom>
              <a:avLst/>
              <a:gdLst>
                <a:gd name="T0" fmla="*/ 34 w 36"/>
                <a:gd name="T1" fmla="*/ 2 h 31"/>
                <a:gd name="T2" fmla="*/ 2 w 36"/>
                <a:gd name="T3" fmla="*/ 0 h 31"/>
                <a:gd name="T4" fmla="*/ 0 w 36"/>
                <a:gd name="T5" fmla="*/ 31 h 31"/>
                <a:gd name="T6" fmla="*/ 36 w 36"/>
                <a:gd name="T7" fmla="*/ 31 h 31"/>
                <a:gd name="T8" fmla="*/ 34 w 36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4" y="2"/>
                  </a:moveTo>
                  <a:lnTo>
                    <a:pt x="2" y="0"/>
                  </a:lnTo>
                  <a:lnTo>
                    <a:pt x="0" y="31"/>
                  </a:lnTo>
                  <a:lnTo>
                    <a:pt x="36" y="31"/>
                  </a:lnTo>
                  <a:lnTo>
                    <a:pt x="34" y="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3105" name="Freeform 65"/>
            <p:cNvSpPr>
              <a:spLocks/>
            </p:cNvSpPr>
            <p:nvPr/>
          </p:nvSpPr>
          <p:spPr bwMode="auto">
            <a:xfrm>
              <a:off x="5832475" y="2408238"/>
              <a:ext cx="26987" cy="6350"/>
            </a:xfrm>
            <a:custGeom>
              <a:avLst/>
              <a:gdLst>
                <a:gd name="T0" fmla="*/ 0 w 33"/>
                <a:gd name="T1" fmla="*/ 0 h 8"/>
                <a:gd name="T2" fmla="*/ 33 w 33"/>
                <a:gd name="T3" fmla="*/ 2 h 8"/>
                <a:gd name="T4" fmla="*/ 33 w 33"/>
                <a:gd name="T5" fmla="*/ 8 h 8"/>
                <a:gd name="T6" fmla="*/ 1 w 33"/>
                <a:gd name="T7" fmla="*/ 6 h 8"/>
                <a:gd name="T8" fmla="*/ 0 w 3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">
                  <a:moveTo>
                    <a:pt x="0" y="0"/>
                  </a:moveTo>
                  <a:lnTo>
                    <a:pt x="33" y="2"/>
                  </a:lnTo>
                  <a:lnTo>
                    <a:pt x="33" y="8"/>
                  </a:lnTo>
                  <a:lnTo>
                    <a:pt x="1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3106" name="Freeform 66"/>
            <p:cNvSpPr>
              <a:spLocks/>
            </p:cNvSpPr>
            <p:nvPr/>
          </p:nvSpPr>
          <p:spPr bwMode="auto">
            <a:xfrm>
              <a:off x="5770563" y="2405063"/>
              <a:ext cx="25400" cy="4763"/>
            </a:xfrm>
            <a:custGeom>
              <a:avLst/>
              <a:gdLst>
                <a:gd name="T0" fmla="*/ 34 w 34"/>
                <a:gd name="T1" fmla="*/ 1 h 7"/>
                <a:gd name="T2" fmla="*/ 0 w 34"/>
                <a:gd name="T3" fmla="*/ 0 h 7"/>
                <a:gd name="T4" fmla="*/ 0 w 34"/>
                <a:gd name="T5" fmla="*/ 5 h 7"/>
                <a:gd name="T6" fmla="*/ 33 w 34"/>
                <a:gd name="T7" fmla="*/ 7 h 7"/>
                <a:gd name="T8" fmla="*/ 34 w 34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7">
                  <a:moveTo>
                    <a:pt x="34" y="1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3" y="7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3107" name="Freeform 67"/>
            <p:cNvSpPr>
              <a:spLocks/>
            </p:cNvSpPr>
            <p:nvPr/>
          </p:nvSpPr>
          <p:spPr bwMode="auto">
            <a:xfrm>
              <a:off x="5832475" y="2416175"/>
              <a:ext cx="28575" cy="6350"/>
            </a:xfrm>
            <a:custGeom>
              <a:avLst/>
              <a:gdLst>
                <a:gd name="T0" fmla="*/ 0 w 35"/>
                <a:gd name="T1" fmla="*/ 0 h 7"/>
                <a:gd name="T2" fmla="*/ 33 w 35"/>
                <a:gd name="T3" fmla="*/ 0 h 7"/>
                <a:gd name="T4" fmla="*/ 35 w 35"/>
                <a:gd name="T5" fmla="*/ 7 h 7"/>
                <a:gd name="T6" fmla="*/ 0 w 35"/>
                <a:gd name="T7" fmla="*/ 4 h 7"/>
                <a:gd name="T8" fmla="*/ 0 w 35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7">
                  <a:moveTo>
                    <a:pt x="0" y="0"/>
                  </a:moveTo>
                  <a:lnTo>
                    <a:pt x="33" y="0"/>
                  </a:lnTo>
                  <a:lnTo>
                    <a:pt x="35" y="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3108" name="Freeform 68"/>
            <p:cNvSpPr>
              <a:spLocks/>
            </p:cNvSpPr>
            <p:nvPr/>
          </p:nvSpPr>
          <p:spPr bwMode="auto">
            <a:xfrm>
              <a:off x="5768975" y="2413000"/>
              <a:ext cx="26987" cy="4763"/>
            </a:xfrm>
            <a:custGeom>
              <a:avLst/>
              <a:gdLst>
                <a:gd name="T0" fmla="*/ 35 w 35"/>
                <a:gd name="T1" fmla="*/ 2 h 7"/>
                <a:gd name="T2" fmla="*/ 1 w 35"/>
                <a:gd name="T3" fmla="*/ 0 h 7"/>
                <a:gd name="T4" fmla="*/ 0 w 35"/>
                <a:gd name="T5" fmla="*/ 7 h 7"/>
                <a:gd name="T6" fmla="*/ 35 w 35"/>
                <a:gd name="T7" fmla="*/ 7 h 7"/>
                <a:gd name="T8" fmla="*/ 35 w 35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7">
                  <a:moveTo>
                    <a:pt x="35" y="2"/>
                  </a:moveTo>
                  <a:lnTo>
                    <a:pt x="1" y="0"/>
                  </a:lnTo>
                  <a:lnTo>
                    <a:pt x="0" y="7"/>
                  </a:lnTo>
                  <a:lnTo>
                    <a:pt x="35" y="7"/>
                  </a:lnTo>
                  <a:lnTo>
                    <a:pt x="35" y="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  <p:sp>
          <p:nvSpPr>
            <p:cNvPr id="3109" name="Freeform 69"/>
            <p:cNvSpPr>
              <a:spLocks/>
            </p:cNvSpPr>
            <p:nvPr/>
          </p:nvSpPr>
          <p:spPr bwMode="auto">
            <a:xfrm>
              <a:off x="5233988" y="2455863"/>
              <a:ext cx="176212" cy="23813"/>
            </a:xfrm>
            <a:custGeom>
              <a:avLst/>
              <a:gdLst>
                <a:gd name="T0" fmla="*/ 13 w 224"/>
                <a:gd name="T1" fmla="*/ 0 h 30"/>
                <a:gd name="T2" fmla="*/ 72 w 224"/>
                <a:gd name="T3" fmla="*/ 14 h 30"/>
                <a:gd name="T4" fmla="*/ 221 w 224"/>
                <a:gd name="T5" fmla="*/ 16 h 30"/>
                <a:gd name="T6" fmla="*/ 224 w 224"/>
                <a:gd name="T7" fmla="*/ 30 h 30"/>
                <a:gd name="T8" fmla="*/ 181 w 224"/>
                <a:gd name="T9" fmla="*/ 30 h 30"/>
                <a:gd name="T10" fmla="*/ 82 w 224"/>
                <a:gd name="T11" fmla="*/ 21 h 30"/>
                <a:gd name="T12" fmla="*/ 57 w 224"/>
                <a:gd name="T13" fmla="*/ 20 h 30"/>
                <a:gd name="T14" fmla="*/ 0 w 224"/>
                <a:gd name="T15" fmla="*/ 6 h 30"/>
                <a:gd name="T16" fmla="*/ 2 w 224"/>
                <a:gd name="T17" fmla="*/ 5 h 30"/>
                <a:gd name="T18" fmla="*/ 7 w 224"/>
                <a:gd name="T19" fmla="*/ 4 h 30"/>
                <a:gd name="T20" fmla="*/ 12 w 224"/>
                <a:gd name="T21" fmla="*/ 1 h 30"/>
                <a:gd name="T22" fmla="*/ 13 w 224"/>
                <a:gd name="T2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4" h="30">
                  <a:moveTo>
                    <a:pt x="13" y="0"/>
                  </a:moveTo>
                  <a:lnTo>
                    <a:pt x="72" y="14"/>
                  </a:lnTo>
                  <a:lnTo>
                    <a:pt x="221" y="16"/>
                  </a:lnTo>
                  <a:lnTo>
                    <a:pt x="224" y="30"/>
                  </a:lnTo>
                  <a:lnTo>
                    <a:pt x="181" y="30"/>
                  </a:lnTo>
                  <a:lnTo>
                    <a:pt x="82" y="21"/>
                  </a:lnTo>
                  <a:lnTo>
                    <a:pt x="57" y="20"/>
                  </a:lnTo>
                  <a:lnTo>
                    <a:pt x="0" y="6"/>
                  </a:lnTo>
                  <a:lnTo>
                    <a:pt x="2" y="5"/>
                  </a:lnTo>
                  <a:lnTo>
                    <a:pt x="7" y="4"/>
                  </a:lnTo>
                  <a:lnTo>
                    <a:pt x="12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u="sng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15816" y="3861048"/>
            <a:ext cx="54248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먹을 것은 없지만</a:t>
            </a:r>
            <a:r>
              <a:rPr lang="en-US" altLang="ko-KR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, </a:t>
            </a:r>
            <a:r>
              <a:rPr lang="ko-KR" altLang="en-US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아름다운 나무 바람 사람이 있는</a:t>
            </a:r>
            <a:endParaRPr lang="en-US" altLang="ko-KR" dirty="0" smtClean="0">
              <a:solidFill>
                <a:srgbClr val="FFFF00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  <a:p>
            <a:r>
              <a:rPr lang="ko-KR" altLang="en-US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그리고 우리의 사업장이 있는 </a:t>
            </a:r>
            <a:r>
              <a:rPr lang="en-US" altLang="ko-KR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!!</a:t>
            </a:r>
          </a:p>
          <a:p>
            <a:r>
              <a:rPr lang="ko-KR" altLang="en-US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음투와라로 오세요</a:t>
            </a:r>
            <a:r>
              <a:rPr lang="en-US" altLang="ko-KR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~ </a:t>
            </a:r>
            <a:r>
              <a:rPr lang="ko-KR" altLang="en-US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기다리고 있겠습니다</a:t>
            </a:r>
            <a:r>
              <a:rPr lang="en-US" altLang="ko-KR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!</a:t>
            </a:r>
          </a:p>
          <a:p>
            <a:r>
              <a:rPr lang="en-US" altLang="ko-KR" dirty="0" err="1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Karibu</a:t>
            </a:r>
            <a:r>
              <a:rPr lang="en-US" altLang="ko-KR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Mtwara</a:t>
            </a:r>
            <a:endParaRPr lang="en-US" dirty="0">
              <a:solidFill>
                <a:srgbClr val="FFFF00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319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>
            <a:stCxn id="28" idx="3"/>
          </p:cNvCxnSpPr>
          <p:nvPr/>
        </p:nvCxnSpPr>
        <p:spPr>
          <a:xfrm>
            <a:off x="2055992" y="532369"/>
            <a:ext cx="611641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8"/>
          <p:cNvSpPr>
            <a:spLocks/>
          </p:cNvSpPr>
          <p:nvPr/>
        </p:nvSpPr>
        <p:spPr bwMode="auto">
          <a:xfrm rot="18900000" flipH="1">
            <a:off x="8340227" y="294855"/>
            <a:ext cx="492529" cy="475029"/>
          </a:xfrm>
          <a:custGeom>
            <a:avLst/>
            <a:gdLst>
              <a:gd name="T0" fmla="*/ 0 w 1470"/>
              <a:gd name="T1" fmla="*/ 528 h 1148"/>
              <a:gd name="T2" fmla="*/ 296 w 1470"/>
              <a:gd name="T3" fmla="*/ 401 h 1148"/>
              <a:gd name="T4" fmla="*/ 574 w 1470"/>
              <a:gd name="T5" fmla="*/ 178 h 1148"/>
              <a:gd name="T6" fmla="*/ 558 w 1470"/>
              <a:gd name="T7" fmla="*/ 78 h 1148"/>
              <a:gd name="T8" fmla="*/ 646 w 1470"/>
              <a:gd name="T9" fmla="*/ 21 h 1148"/>
              <a:gd name="T10" fmla="*/ 664 w 1470"/>
              <a:gd name="T11" fmla="*/ 10 h 1148"/>
              <a:gd name="T12" fmla="*/ 699 w 1470"/>
              <a:gd name="T13" fmla="*/ 7 h 1148"/>
              <a:gd name="T14" fmla="*/ 717 w 1470"/>
              <a:gd name="T15" fmla="*/ 23 h 1148"/>
              <a:gd name="T16" fmla="*/ 746 w 1470"/>
              <a:gd name="T17" fmla="*/ 66 h 1148"/>
              <a:gd name="T18" fmla="*/ 765 w 1470"/>
              <a:gd name="T19" fmla="*/ 58 h 1148"/>
              <a:gd name="T20" fmla="*/ 815 w 1470"/>
              <a:gd name="T21" fmla="*/ 39 h 1148"/>
              <a:gd name="T22" fmla="*/ 886 w 1470"/>
              <a:gd name="T23" fmla="*/ 48 h 1148"/>
              <a:gd name="T24" fmla="*/ 890 w 1470"/>
              <a:gd name="T25" fmla="*/ 90 h 1148"/>
              <a:gd name="T26" fmla="*/ 864 w 1470"/>
              <a:gd name="T27" fmla="*/ 114 h 1148"/>
              <a:gd name="T28" fmla="*/ 1001 w 1470"/>
              <a:gd name="T29" fmla="*/ 144 h 1148"/>
              <a:gd name="T30" fmla="*/ 1069 w 1470"/>
              <a:gd name="T31" fmla="*/ 107 h 1148"/>
              <a:gd name="T32" fmla="*/ 1168 w 1470"/>
              <a:gd name="T33" fmla="*/ 63 h 1148"/>
              <a:gd name="T34" fmla="*/ 1276 w 1470"/>
              <a:gd name="T35" fmla="*/ 35 h 1148"/>
              <a:gd name="T36" fmla="*/ 1327 w 1470"/>
              <a:gd name="T37" fmla="*/ 35 h 1148"/>
              <a:gd name="T38" fmla="*/ 1341 w 1470"/>
              <a:gd name="T39" fmla="*/ 42 h 1148"/>
              <a:gd name="T40" fmla="*/ 1387 w 1470"/>
              <a:gd name="T41" fmla="*/ 57 h 1148"/>
              <a:gd name="T42" fmla="*/ 1429 w 1470"/>
              <a:gd name="T43" fmla="*/ 60 h 1148"/>
              <a:gd name="T44" fmla="*/ 1470 w 1470"/>
              <a:gd name="T45" fmla="*/ 99 h 1148"/>
              <a:gd name="T46" fmla="*/ 1423 w 1470"/>
              <a:gd name="T47" fmla="*/ 165 h 1148"/>
              <a:gd name="T48" fmla="*/ 1301 w 1470"/>
              <a:gd name="T49" fmla="*/ 251 h 1148"/>
              <a:gd name="T50" fmla="*/ 1168 w 1470"/>
              <a:gd name="T51" fmla="*/ 327 h 1148"/>
              <a:gd name="T52" fmla="*/ 1077 w 1470"/>
              <a:gd name="T53" fmla="*/ 375 h 1148"/>
              <a:gd name="T54" fmla="*/ 1048 w 1470"/>
              <a:gd name="T55" fmla="*/ 403 h 1148"/>
              <a:gd name="T56" fmla="*/ 1017 w 1470"/>
              <a:gd name="T57" fmla="*/ 453 h 1148"/>
              <a:gd name="T58" fmla="*/ 1014 w 1470"/>
              <a:gd name="T59" fmla="*/ 461 h 1148"/>
              <a:gd name="T60" fmla="*/ 1037 w 1470"/>
              <a:gd name="T61" fmla="*/ 453 h 1148"/>
              <a:gd name="T62" fmla="*/ 1089 w 1470"/>
              <a:gd name="T63" fmla="*/ 463 h 1148"/>
              <a:gd name="T64" fmla="*/ 1102 w 1470"/>
              <a:gd name="T65" fmla="*/ 516 h 1148"/>
              <a:gd name="T66" fmla="*/ 1045 w 1470"/>
              <a:gd name="T67" fmla="*/ 579 h 1148"/>
              <a:gd name="T68" fmla="*/ 969 w 1470"/>
              <a:gd name="T69" fmla="*/ 625 h 1148"/>
              <a:gd name="T70" fmla="*/ 891 w 1470"/>
              <a:gd name="T71" fmla="*/ 662 h 1148"/>
              <a:gd name="T72" fmla="*/ 842 w 1470"/>
              <a:gd name="T73" fmla="*/ 682 h 1148"/>
              <a:gd name="T74" fmla="*/ 778 w 1470"/>
              <a:gd name="T75" fmla="*/ 758 h 1148"/>
              <a:gd name="T76" fmla="*/ 807 w 1470"/>
              <a:gd name="T77" fmla="*/ 746 h 1148"/>
              <a:gd name="T78" fmla="*/ 865 w 1470"/>
              <a:gd name="T79" fmla="*/ 742 h 1148"/>
              <a:gd name="T80" fmla="*/ 899 w 1470"/>
              <a:gd name="T81" fmla="*/ 787 h 1148"/>
              <a:gd name="T82" fmla="*/ 842 w 1470"/>
              <a:gd name="T83" fmla="*/ 854 h 1148"/>
              <a:gd name="T84" fmla="*/ 763 w 1470"/>
              <a:gd name="T85" fmla="*/ 899 h 1148"/>
              <a:gd name="T86" fmla="*/ 700 w 1470"/>
              <a:gd name="T87" fmla="*/ 925 h 1148"/>
              <a:gd name="T88" fmla="*/ 661 w 1470"/>
              <a:gd name="T89" fmla="*/ 937 h 1148"/>
              <a:gd name="T90" fmla="*/ 534 w 1470"/>
              <a:gd name="T91" fmla="*/ 1119 h 1148"/>
              <a:gd name="T92" fmla="*/ 593 w 1470"/>
              <a:gd name="T93" fmla="*/ 840 h 1148"/>
              <a:gd name="T94" fmla="*/ 754 w 1470"/>
              <a:gd name="T95" fmla="*/ 491 h 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70" h="1148">
                <a:moveTo>
                  <a:pt x="223" y="838"/>
                </a:moveTo>
                <a:lnTo>
                  <a:pt x="143" y="881"/>
                </a:lnTo>
                <a:lnTo>
                  <a:pt x="235" y="644"/>
                </a:lnTo>
                <a:lnTo>
                  <a:pt x="0" y="528"/>
                </a:lnTo>
                <a:lnTo>
                  <a:pt x="113" y="470"/>
                </a:lnTo>
                <a:lnTo>
                  <a:pt x="258" y="494"/>
                </a:lnTo>
                <a:lnTo>
                  <a:pt x="255" y="423"/>
                </a:lnTo>
                <a:lnTo>
                  <a:pt x="296" y="401"/>
                </a:lnTo>
                <a:lnTo>
                  <a:pt x="420" y="481"/>
                </a:lnTo>
                <a:lnTo>
                  <a:pt x="763" y="293"/>
                </a:lnTo>
                <a:lnTo>
                  <a:pt x="709" y="191"/>
                </a:lnTo>
                <a:lnTo>
                  <a:pt x="574" y="178"/>
                </a:lnTo>
                <a:lnTo>
                  <a:pt x="645" y="138"/>
                </a:lnTo>
                <a:lnTo>
                  <a:pt x="592" y="104"/>
                </a:lnTo>
                <a:lnTo>
                  <a:pt x="516" y="106"/>
                </a:lnTo>
                <a:lnTo>
                  <a:pt x="558" y="78"/>
                </a:lnTo>
                <a:lnTo>
                  <a:pt x="503" y="33"/>
                </a:lnTo>
                <a:lnTo>
                  <a:pt x="565" y="0"/>
                </a:lnTo>
                <a:lnTo>
                  <a:pt x="643" y="23"/>
                </a:lnTo>
                <a:lnTo>
                  <a:pt x="646" y="21"/>
                </a:lnTo>
                <a:lnTo>
                  <a:pt x="649" y="19"/>
                </a:lnTo>
                <a:lnTo>
                  <a:pt x="653" y="17"/>
                </a:lnTo>
                <a:lnTo>
                  <a:pt x="655" y="15"/>
                </a:lnTo>
                <a:lnTo>
                  <a:pt x="664" y="10"/>
                </a:lnTo>
                <a:lnTo>
                  <a:pt x="673" y="8"/>
                </a:lnTo>
                <a:lnTo>
                  <a:pt x="683" y="6"/>
                </a:lnTo>
                <a:lnTo>
                  <a:pt x="692" y="6"/>
                </a:lnTo>
                <a:lnTo>
                  <a:pt x="699" y="7"/>
                </a:lnTo>
                <a:lnTo>
                  <a:pt x="706" y="8"/>
                </a:lnTo>
                <a:lnTo>
                  <a:pt x="712" y="12"/>
                </a:lnTo>
                <a:lnTo>
                  <a:pt x="715" y="16"/>
                </a:lnTo>
                <a:lnTo>
                  <a:pt x="717" y="23"/>
                </a:lnTo>
                <a:lnTo>
                  <a:pt x="716" y="32"/>
                </a:lnTo>
                <a:lnTo>
                  <a:pt x="712" y="40"/>
                </a:lnTo>
                <a:lnTo>
                  <a:pt x="706" y="48"/>
                </a:lnTo>
                <a:lnTo>
                  <a:pt x="746" y="66"/>
                </a:lnTo>
                <a:lnTo>
                  <a:pt x="747" y="66"/>
                </a:lnTo>
                <a:lnTo>
                  <a:pt x="751" y="63"/>
                </a:lnTo>
                <a:lnTo>
                  <a:pt x="756" y="61"/>
                </a:lnTo>
                <a:lnTo>
                  <a:pt x="765" y="58"/>
                </a:lnTo>
                <a:lnTo>
                  <a:pt x="774" y="54"/>
                </a:lnTo>
                <a:lnTo>
                  <a:pt x="786" y="50"/>
                </a:lnTo>
                <a:lnTo>
                  <a:pt x="800" y="44"/>
                </a:lnTo>
                <a:lnTo>
                  <a:pt x="815" y="39"/>
                </a:lnTo>
                <a:lnTo>
                  <a:pt x="837" y="35"/>
                </a:lnTo>
                <a:lnTo>
                  <a:pt x="857" y="36"/>
                </a:lnTo>
                <a:lnTo>
                  <a:pt x="873" y="40"/>
                </a:lnTo>
                <a:lnTo>
                  <a:pt x="886" y="48"/>
                </a:lnTo>
                <a:lnTo>
                  <a:pt x="894" y="59"/>
                </a:lnTo>
                <a:lnTo>
                  <a:pt x="898" y="69"/>
                </a:lnTo>
                <a:lnTo>
                  <a:pt x="897" y="81"/>
                </a:lnTo>
                <a:lnTo>
                  <a:pt x="890" y="90"/>
                </a:lnTo>
                <a:lnTo>
                  <a:pt x="875" y="104"/>
                </a:lnTo>
                <a:lnTo>
                  <a:pt x="867" y="111"/>
                </a:lnTo>
                <a:lnTo>
                  <a:pt x="864" y="114"/>
                </a:lnTo>
                <a:lnTo>
                  <a:pt x="864" y="114"/>
                </a:lnTo>
                <a:lnTo>
                  <a:pt x="984" y="155"/>
                </a:lnTo>
                <a:lnTo>
                  <a:pt x="986" y="153"/>
                </a:lnTo>
                <a:lnTo>
                  <a:pt x="992" y="150"/>
                </a:lnTo>
                <a:lnTo>
                  <a:pt x="1001" y="144"/>
                </a:lnTo>
                <a:lnTo>
                  <a:pt x="1015" y="136"/>
                </a:lnTo>
                <a:lnTo>
                  <a:pt x="1030" y="128"/>
                </a:lnTo>
                <a:lnTo>
                  <a:pt x="1048" y="118"/>
                </a:lnTo>
                <a:lnTo>
                  <a:pt x="1069" y="107"/>
                </a:lnTo>
                <a:lnTo>
                  <a:pt x="1092" y="96"/>
                </a:lnTo>
                <a:lnTo>
                  <a:pt x="1116" y="85"/>
                </a:lnTo>
                <a:lnTo>
                  <a:pt x="1142" y="74"/>
                </a:lnTo>
                <a:lnTo>
                  <a:pt x="1168" y="63"/>
                </a:lnTo>
                <a:lnTo>
                  <a:pt x="1196" y="54"/>
                </a:lnTo>
                <a:lnTo>
                  <a:pt x="1222" y="46"/>
                </a:lnTo>
                <a:lnTo>
                  <a:pt x="1250" y="39"/>
                </a:lnTo>
                <a:lnTo>
                  <a:pt x="1276" y="35"/>
                </a:lnTo>
                <a:lnTo>
                  <a:pt x="1303" y="32"/>
                </a:lnTo>
                <a:lnTo>
                  <a:pt x="1312" y="32"/>
                </a:lnTo>
                <a:lnTo>
                  <a:pt x="1320" y="33"/>
                </a:lnTo>
                <a:lnTo>
                  <a:pt x="1327" y="35"/>
                </a:lnTo>
                <a:lnTo>
                  <a:pt x="1333" y="37"/>
                </a:lnTo>
                <a:lnTo>
                  <a:pt x="1336" y="38"/>
                </a:lnTo>
                <a:lnTo>
                  <a:pt x="1339" y="40"/>
                </a:lnTo>
                <a:lnTo>
                  <a:pt x="1341" y="42"/>
                </a:lnTo>
                <a:lnTo>
                  <a:pt x="1341" y="42"/>
                </a:lnTo>
                <a:lnTo>
                  <a:pt x="1385" y="57"/>
                </a:lnTo>
                <a:lnTo>
                  <a:pt x="1385" y="57"/>
                </a:lnTo>
                <a:lnTo>
                  <a:pt x="1387" y="57"/>
                </a:lnTo>
                <a:lnTo>
                  <a:pt x="1388" y="58"/>
                </a:lnTo>
                <a:lnTo>
                  <a:pt x="1389" y="58"/>
                </a:lnTo>
                <a:lnTo>
                  <a:pt x="1410" y="57"/>
                </a:lnTo>
                <a:lnTo>
                  <a:pt x="1429" y="60"/>
                </a:lnTo>
                <a:lnTo>
                  <a:pt x="1444" y="67"/>
                </a:lnTo>
                <a:lnTo>
                  <a:pt x="1456" y="76"/>
                </a:lnTo>
                <a:lnTo>
                  <a:pt x="1466" y="87"/>
                </a:lnTo>
                <a:lnTo>
                  <a:pt x="1470" y="99"/>
                </a:lnTo>
                <a:lnTo>
                  <a:pt x="1469" y="112"/>
                </a:lnTo>
                <a:lnTo>
                  <a:pt x="1463" y="123"/>
                </a:lnTo>
                <a:lnTo>
                  <a:pt x="1445" y="144"/>
                </a:lnTo>
                <a:lnTo>
                  <a:pt x="1423" y="165"/>
                </a:lnTo>
                <a:lnTo>
                  <a:pt x="1396" y="186"/>
                </a:lnTo>
                <a:lnTo>
                  <a:pt x="1366" y="208"/>
                </a:lnTo>
                <a:lnTo>
                  <a:pt x="1334" y="229"/>
                </a:lnTo>
                <a:lnTo>
                  <a:pt x="1301" y="251"/>
                </a:lnTo>
                <a:lnTo>
                  <a:pt x="1266" y="272"/>
                </a:lnTo>
                <a:lnTo>
                  <a:pt x="1233" y="292"/>
                </a:lnTo>
                <a:lnTo>
                  <a:pt x="1199" y="310"/>
                </a:lnTo>
                <a:lnTo>
                  <a:pt x="1168" y="327"/>
                </a:lnTo>
                <a:lnTo>
                  <a:pt x="1139" y="342"/>
                </a:lnTo>
                <a:lnTo>
                  <a:pt x="1114" y="356"/>
                </a:lnTo>
                <a:lnTo>
                  <a:pt x="1093" y="367"/>
                </a:lnTo>
                <a:lnTo>
                  <a:pt x="1077" y="375"/>
                </a:lnTo>
                <a:lnTo>
                  <a:pt x="1067" y="379"/>
                </a:lnTo>
                <a:lnTo>
                  <a:pt x="1063" y="382"/>
                </a:lnTo>
                <a:lnTo>
                  <a:pt x="1056" y="391"/>
                </a:lnTo>
                <a:lnTo>
                  <a:pt x="1048" y="403"/>
                </a:lnTo>
                <a:lnTo>
                  <a:pt x="1040" y="416"/>
                </a:lnTo>
                <a:lnTo>
                  <a:pt x="1032" y="430"/>
                </a:lnTo>
                <a:lnTo>
                  <a:pt x="1024" y="443"/>
                </a:lnTo>
                <a:lnTo>
                  <a:pt x="1017" y="453"/>
                </a:lnTo>
                <a:lnTo>
                  <a:pt x="1012" y="461"/>
                </a:lnTo>
                <a:lnTo>
                  <a:pt x="1011" y="463"/>
                </a:lnTo>
                <a:lnTo>
                  <a:pt x="1012" y="462"/>
                </a:lnTo>
                <a:lnTo>
                  <a:pt x="1014" y="461"/>
                </a:lnTo>
                <a:lnTo>
                  <a:pt x="1017" y="459"/>
                </a:lnTo>
                <a:lnTo>
                  <a:pt x="1022" y="456"/>
                </a:lnTo>
                <a:lnTo>
                  <a:pt x="1029" y="455"/>
                </a:lnTo>
                <a:lnTo>
                  <a:pt x="1037" y="453"/>
                </a:lnTo>
                <a:lnTo>
                  <a:pt x="1047" y="453"/>
                </a:lnTo>
                <a:lnTo>
                  <a:pt x="1059" y="453"/>
                </a:lnTo>
                <a:lnTo>
                  <a:pt x="1075" y="456"/>
                </a:lnTo>
                <a:lnTo>
                  <a:pt x="1089" y="463"/>
                </a:lnTo>
                <a:lnTo>
                  <a:pt x="1099" y="473"/>
                </a:lnTo>
                <a:lnTo>
                  <a:pt x="1105" y="485"/>
                </a:lnTo>
                <a:lnTo>
                  <a:pt x="1106" y="499"/>
                </a:lnTo>
                <a:lnTo>
                  <a:pt x="1102" y="516"/>
                </a:lnTo>
                <a:lnTo>
                  <a:pt x="1092" y="534"/>
                </a:lnTo>
                <a:lnTo>
                  <a:pt x="1076" y="553"/>
                </a:lnTo>
                <a:lnTo>
                  <a:pt x="1062" y="566"/>
                </a:lnTo>
                <a:lnTo>
                  <a:pt x="1045" y="579"/>
                </a:lnTo>
                <a:lnTo>
                  <a:pt x="1027" y="591"/>
                </a:lnTo>
                <a:lnTo>
                  <a:pt x="1008" y="603"/>
                </a:lnTo>
                <a:lnTo>
                  <a:pt x="988" y="614"/>
                </a:lnTo>
                <a:lnTo>
                  <a:pt x="969" y="625"/>
                </a:lnTo>
                <a:lnTo>
                  <a:pt x="948" y="635"/>
                </a:lnTo>
                <a:lnTo>
                  <a:pt x="928" y="645"/>
                </a:lnTo>
                <a:lnTo>
                  <a:pt x="910" y="653"/>
                </a:lnTo>
                <a:lnTo>
                  <a:pt x="891" y="662"/>
                </a:lnTo>
                <a:lnTo>
                  <a:pt x="875" y="668"/>
                </a:lnTo>
                <a:lnTo>
                  <a:pt x="861" y="674"/>
                </a:lnTo>
                <a:lnTo>
                  <a:pt x="850" y="679"/>
                </a:lnTo>
                <a:lnTo>
                  <a:pt x="842" y="682"/>
                </a:lnTo>
                <a:lnTo>
                  <a:pt x="836" y="685"/>
                </a:lnTo>
                <a:lnTo>
                  <a:pt x="834" y="686"/>
                </a:lnTo>
                <a:lnTo>
                  <a:pt x="777" y="760"/>
                </a:lnTo>
                <a:lnTo>
                  <a:pt x="778" y="758"/>
                </a:lnTo>
                <a:lnTo>
                  <a:pt x="782" y="756"/>
                </a:lnTo>
                <a:lnTo>
                  <a:pt x="789" y="754"/>
                </a:lnTo>
                <a:lnTo>
                  <a:pt x="797" y="749"/>
                </a:lnTo>
                <a:lnTo>
                  <a:pt x="807" y="746"/>
                </a:lnTo>
                <a:lnTo>
                  <a:pt x="819" y="743"/>
                </a:lnTo>
                <a:lnTo>
                  <a:pt x="833" y="741"/>
                </a:lnTo>
                <a:lnTo>
                  <a:pt x="849" y="740"/>
                </a:lnTo>
                <a:lnTo>
                  <a:pt x="865" y="742"/>
                </a:lnTo>
                <a:lnTo>
                  <a:pt x="879" y="749"/>
                </a:lnTo>
                <a:lnTo>
                  <a:pt x="890" y="760"/>
                </a:lnTo>
                <a:lnTo>
                  <a:pt x="897" y="772"/>
                </a:lnTo>
                <a:lnTo>
                  <a:pt x="899" y="787"/>
                </a:lnTo>
                <a:lnTo>
                  <a:pt x="895" y="803"/>
                </a:lnTo>
                <a:lnTo>
                  <a:pt x="883" y="822"/>
                </a:lnTo>
                <a:lnTo>
                  <a:pt x="864" y="839"/>
                </a:lnTo>
                <a:lnTo>
                  <a:pt x="842" y="854"/>
                </a:lnTo>
                <a:lnTo>
                  <a:pt x="821" y="867"/>
                </a:lnTo>
                <a:lnTo>
                  <a:pt x="801" y="878"/>
                </a:lnTo>
                <a:lnTo>
                  <a:pt x="782" y="890"/>
                </a:lnTo>
                <a:lnTo>
                  <a:pt x="763" y="899"/>
                </a:lnTo>
                <a:lnTo>
                  <a:pt x="746" y="907"/>
                </a:lnTo>
                <a:lnTo>
                  <a:pt x="729" y="914"/>
                </a:lnTo>
                <a:lnTo>
                  <a:pt x="714" y="920"/>
                </a:lnTo>
                <a:lnTo>
                  <a:pt x="700" y="925"/>
                </a:lnTo>
                <a:lnTo>
                  <a:pt x="687" y="929"/>
                </a:lnTo>
                <a:lnTo>
                  <a:pt x="677" y="932"/>
                </a:lnTo>
                <a:lnTo>
                  <a:pt x="668" y="935"/>
                </a:lnTo>
                <a:lnTo>
                  <a:pt x="661" y="937"/>
                </a:lnTo>
                <a:lnTo>
                  <a:pt x="655" y="938"/>
                </a:lnTo>
                <a:lnTo>
                  <a:pt x="652" y="939"/>
                </a:lnTo>
                <a:lnTo>
                  <a:pt x="650" y="939"/>
                </a:lnTo>
                <a:lnTo>
                  <a:pt x="534" y="1119"/>
                </a:lnTo>
                <a:lnTo>
                  <a:pt x="416" y="1148"/>
                </a:lnTo>
                <a:lnTo>
                  <a:pt x="545" y="916"/>
                </a:lnTo>
                <a:lnTo>
                  <a:pt x="472" y="905"/>
                </a:lnTo>
                <a:lnTo>
                  <a:pt x="593" y="840"/>
                </a:lnTo>
                <a:lnTo>
                  <a:pt x="665" y="698"/>
                </a:lnTo>
                <a:lnTo>
                  <a:pt x="593" y="688"/>
                </a:lnTo>
                <a:lnTo>
                  <a:pt x="702" y="628"/>
                </a:lnTo>
                <a:lnTo>
                  <a:pt x="754" y="491"/>
                </a:lnTo>
                <a:lnTo>
                  <a:pt x="423" y="615"/>
                </a:lnTo>
                <a:lnTo>
                  <a:pt x="223" y="83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467544" y="270759"/>
            <a:ext cx="1588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altLang="ko-KR" sz="2800" dirty="0" smtClean="0">
                <a:solidFill>
                  <a:srgbClr val="FFFF00"/>
                </a:solidFill>
                <a:latin typeface="Impact" pitchFamily="34" charset="0"/>
              </a:rPr>
              <a:t>MTWARA </a:t>
            </a:r>
            <a:endParaRPr lang="ko-KR" altLang="en-US" dirty="0">
              <a:solidFill>
                <a:srgbClr val="FFFF00"/>
              </a:solidFill>
              <a:latin typeface="Impact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2" y="1055589"/>
            <a:ext cx="7109830" cy="5325739"/>
          </a:xfrm>
        </p:spPr>
      </p:pic>
      <p:cxnSp>
        <p:nvCxnSpPr>
          <p:cNvPr id="12" name="직선 연결선 5"/>
          <p:cNvCxnSpPr/>
          <p:nvPr/>
        </p:nvCxnSpPr>
        <p:spPr>
          <a:xfrm flipV="1">
            <a:off x="7070062" y="4725144"/>
            <a:ext cx="742298" cy="187227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8"/>
          <p:cNvSpPr>
            <a:spLocks/>
          </p:cNvSpPr>
          <p:nvPr/>
        </p:nvSpPr>
        <p:spPr bwMode="auto">
          <a:xfrm rot="18342796" flipH="1">
            <a:off x="7998143" y="4397665"/>
            <a:ext cx="492529" cy="475029"/>
          </a:xfrm>
          <a:custGeom>
            <a:avLst/>
            <a:gdLst>
              <a:gd name="T0" fmla="*/ 0 w 1470"/>
              <a:gd name="T1" fmla="*/ 528 h 1148"/>
              <a:gd name="T2" fmla="*/ 296 w 1470"/>
              <a:gd name="T3" fmla="*/ 401 h 1148"/>
              <a:gd name="T4" fmla="*/ 574 w 1470"/>
              <a:gd name="T5" fmla="*/ 178 h 1148"/>
              <a:gd name="T6" fmla="*/ 558 w 1470"/>
              <a:gd name="T7" fmla="*/ 78 h 1148"/>
              <a:gd name="T8" fmla="*/ 646 w 1470"/>
              <a:gd name="T9" fmla="*/ 21 h 1148"/>
              <a:gd name="T10" fmla="*/ 664 w 1470"/>
              <a:gd name="T11" fmla="*/ 10 h 1148"/>
              <a:gd name="T12" fmla="*/ 699 w 1470"/>
              <a:gd name="T13" fmla="*/ 7 h 1148"/>
              <a:gd name="T14" fmla="*/ 717 w 1470"/>
              <a:gd name="T15" fmla="*/ 23 h 1148"/>
              <a:gd name="T16" fmla="*/ 746 w 1470"/>
              <a:gd name="T17" fmla="*/ 66 h 1148"/>
              <a:gd name="T18" fmla="*/ 765 w 1470"/>
              <a:gd name="T19" fmla="*/ 58 h 1148"/>
              <a:gd name="T20" fmla="*/ 815 w 1470"/>
              <a:gd name="T21" fmla="*/ 39 h 1148"/>
              <a:gd name="T22" fmla="*/ 886 w 1470"/>
              <a:gd name="T23" fmla="*/ 48 h 1148"/>
              <a:gd name="T24" fmla="*/ 890 w 1470"/>
              <a:gd name="T25" fmla="*/ 90 h 1148"/>
              <a:gd name="T26" fmla="*/ 864 w 1470"/>
              <a:gd name="T27" fmla="*/ 114 h 1148"/>
              <a:gd name="T28" fmla="*/ 1001 w 1470"/>
              <a:gd name="T29" fmla="*/ 144 h 1148"/>
              <a:gd name="T30" fmla="*/ 1069 w 1470"/>
              <a:gd name="T31" fmla="*/ 107 h 1148"/>
              <a:gd name="T32" fmla="*/ 1168 w 1470"/>
              <a:gd name="T33" fmla="*/ 63 h 1148"/>
              <a:gd name="T34" fmla="*/ 1276 w 1470"/>
              <a:gd name="T35" fmla="*/ 35 h 1148"/>
              <a:gd name="T36" fmla="*/ 1327 w 1470"/>
              <a:gd name="T37" fmla="*/ 35 h 1148"/>
              <a:gd name="T38" fmla="*/ 1341 w 1470"/>
              <a:gd name="T39" fmla="*/ 42 h 1148"/>
              <a:gd name="T40" fmla="*/ 1387 w 1470"/>
              <a:gd name="T41" fmla="*/ 57 h 1148"/>
              <a:gd name="T42" fmla="*/ 1429 w 1470"/>
              <a:gd name="T43" fmla="*/ 60 h 1148"/>
              <a:gd name="T44" fmla="*/ 1470 w 1470"/>
              <a:gd name="T45" fmla="*/ 99 h 1148"/>
              <a:gd name="T46" fmla="*/ 1423 w 1470"/>
              <a:gd name="T47" fmla="*/ 165 h 1148"/>
              <a:gd name="T48" fmla="*/ 1301 w 1470"/>
              <a:gd name="T49" fmla="*/ 251 h 1148"/>
              <a:gd name="T50" fmla="*/ 1168 w 1470"/>
              <a:gd name="T51" fmla="*/ 327 h 1148"/>
              <a:gd name="T52" fmla="*/ 1077 w 1470"/>
              <a:gd name="T53" fmla="*/ 375 h 1148"/>
              <a:gd name="T54" fmla="*/ 1048 w 1470"/>
              <a:gd name="T55" fmla="*/ 403 h 1148"/>
              <a:gd name="T56" fmla="*/ 1017 w 1470"/>
              <a:gd name="T57" fmla="*/ 453 h 1148"/>
              <a:gd name="T58" fmla="*/ 1014 w 1470"/>
              <a:gd name="T59" fmla="*/ 461 h 1148"/>
              <a:gd name="T60" fmla="*/ 1037 w 1470"/>
              <a:gd name="T61" fmla="*/ 453 h 1148"/>
              <a:gd name="T62" fmla="*/ 1089 w 1470"/>
              <a:gd name="T63" fmla="*/ 463 h 1148"/>
              <a:gd name="T64" fmla="*/ 1102 w 1470"/>
              <a:gd name="T65" fmla="*/ 516 h 1148"/>
              <a:gd name="T66" fmla="*/ 1045 w 1470"/>
              <a:gd name="T67" fmla="*/ 579 h 1148"/>
              <a:gd name="T68" fmla="*/ 969 w 1470"/>
              <a:gd name="T69" fmla="*/ 625 h 1148"/>
              <a:gd name="T70" fmla="*/ 891 w 1470"/>
              <a:gd name="T71" fmla="*/ 662 h 1148"/>
              <a:gd name="T72" fmla="*/ 842 w 1470"/>
              <a:gd name="T73" fmla="*/ 682 h 1148"/>
              <a:gd name="T74" fmla="*/ 778 w 1470"/>
              <a:gd name="T75" fmla="*/ 758 h 1148"/>
              <a:gd name="T76" fmla="*/ 807 w 1470"/>
              <a:gd name="T77" fmla="*/ 746 h 1148"/>
              <a:gd name="T78" fmla="*/ 865 w 1470"/>
              <a:gd name="T79" fmla="*/ 742 h 1148"/>
              <a:gd name="T80" fmla="*/ 899 w 1470"/>
              <a:gd name="T81" fmla="*/ 787 h 1148"/>
              <a:gd name="T82" fmla="*/ 842 w 1470"/>
              <a:gd name="T83" fmla="*/ 854 h 1148"/>
              <a:gd name="T84" fmla="*/ 763 w 1470"/>
              <a:gd name="T85" fmla="*/ 899 h 1148"/>
              <a:gd name="T86" fmla="*/ 700 w 1470"/>
              <a:gd name="T87" fmla="*/ 925 h 1148"/>
              <a:gd name="T88" fmla="*/ 661 w 1470"/>
              <a:gd name="T89" fmla="*/ 937 h 1148"/>
              <a:gd name="T90" fmla="*/ 534 w 1470"/>
              <a:gd name="T91" fmla="*/ 1119 h 1148"/>
              <a:gd name="T92" fmla="*/ 593 w 1470"/>
              <a:gd name="T93" fmla="*/ 840 h 1148"/>
              <a:gd name="T94" fmla="*/ 754 w 1470"/>
              <a:gd name="T95" fmla="*/ 491 h 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70" h="1148">
                <a:moveTo>
                  <a:pt x="223" y="838"/>
                </a:moveTo>
                <a:lnTo>
                  <a:pt x="143" y="881"/>
                </a:lnTo>
                <a:lnTo>
                  <a:pt x="235" y="644"/>
                </a:lnTo>
                <a:lnTo>
                  <a:pt x="0" y="528"/>
                </a:lnTo>
                <a:lnTo>
                  <a:pt x="113" y="470"/>
                </a:lnTo>
                <a:lnTo>
                  <a:pt x="258" y="494"/>
                </a:lnTo>
                <a:lnTo>
                  <a:pt x="255" y="423"/>
                </a:lnTo>
                <a:lnTo>
                  <a:pt x="296" y="401"/>
                </a:lnTo>
                <a:lnTo>
                  <a:pt x="420" y="481"/>
                </a:lnTo>
                <a:lnTo>
                  <a:pt x="763" y="293"/>
                </a:lnTo>
                <a:lnTo>
                  <a:pt x="709" y="191"/>
                </a:lnTo>
                <a:lnTo>
                  <a:pt x="574" y="178"/>
                </a:lnTo>
                <a:lnTo>
                  <a:pt x="645" y="138"/>
                </a:lnTo>
                <a:lnTo>
                  <a:pt x="592" y="104"/>
                </a:lnTo>
                <a:lnTo>
                  <a:pt x="516" y="106"/>
                </a:lnTo>
                <a:lnTo>
                  <a:pt x="558" y="78"/>
                </a:lnTo>
                <a:lnTo>
                  <a:pt x="503" y="33"/>
                </a:lnTo>
                <a:lnTo>
                  <a:pt x="565" y="0"/>
                </a:lnTo>
                <a:lnTo>
                  <a:pt x="643" y="23"/>
                </a:lnTo>
                <a:lnTo>
                  <a:pt x="646" y="21"/>
                </a:lnTo>
                <a:lnTo>
                  <a:pt x="649" y="19"/>
                </a:lnTo>
                <a:lnTo>
                  <a:pt x="653" y="17"/>
                </a:lnTo>
                <a:lnTo>
                  <a:pt x="655" y="15"/>
                </a:lnTo>
                <a:lnTo>
                  <a:pt x="664" y="10"/>
                </a:lnTo>
                <a:lnTo>
                  <a:pt x="673" y="8"/>
                </a:lnTo>
                <a:lnTo>
                  <a:pt x="683" y="6"/>
                </a:lnTo>
                <a:lnTo>
                  <a:pt x="692" y="6"/>
                </a:lnTo>
                <a:lnTo>
                  <a:pt x="699" y="7"/>
                </a:lnTo>
                <a:lnTo>
                  <a:pt x="706" y="8"/>
                </a:lnTo>
                <a:lnTo>
                  <a:pt x="712" y="12"/>
                </a:lnTo>
                <a:lnTo>
                  <a:pt x="715" y="16"/>
                </a:lnTo>
                <a:lnTo>
                  <a:pt x="717" y="23"/>
                </a:lnTo>
                <a:lnTo>
                  <a:pt x="716" y="32"/>
                </a:lnTo>
                <a:lnTo>
                  <a:pt x="712" y="40"/>
                </a:lnTo>
                <a:lnTo>
                  <a:pt x="706" y="48"/>
                </a:lnTo>
                <a:lnTo>
                  <a:pt x="746" y="66"/>
                </a:lnTo>
                <a:lnTo>
                  <a:pt x="747" y="66"/>
                </a:lnTo>
                <a:lnTo>
                  <a:pt x="751" y="63"/>
                </a:lnTo>
                <a:lnTo>
                  <a:pt x="756" y="61"/>
                </a:lnTo>
                <a:lnTo>
                  <a:pt x="765" y="58"/>
                </a:lnTo>
                <a:lnTo>
                  <a:pt x="774" y="54"/>
                </a:lnTo>
                <a:lnTo>
                  <a:pt x="786" y="50"/>
                </a:lnTo>
                <a:lnTo>
                  <a:pt x="800" y="44"/>
                </a:lnTo>
                <a:lnTo>
                  <a:pt x="815" y="39"/>
                </a:lnTo>
                <a:lnTo>
                  <a:pt x="837" y="35"/>
                </a:lnTo>
                <a:lnTo>
                  <a:pt x="857" y="36"/>
                </a:lnTo>
                <a:lnTo>
                  <a:pt x="873" y="40"/>
                </a:lnTo>
                <a:lnTo>
                  <a:pt x="886" y="48"/>
                </a:lnTo>
                <a:lnTo>
                  <a:pt x="894" y="59"/>
                </a:lnTo>
                <a:lnTo>
                  <a:pt x="898" y="69"/>
                </a:lnTo>
                <a:lnTo>
                  <a:pt x="897" y="81"/>
                </a:lnTo>
                <a:lnTo>
                  <a:pt x="890" y="90"/>
                </a:lnTo>
                <a:lnTo>
                  <a:pt x="875" y="104"/>
                </a:lnTo>
                <a:lnTo>
                  <a:pt x="867" y="111"/>
                </a:lnTo>
                <a:lnTo>
                  <a:pt x="864" y="114"/>
                </a:lnTo>
                <a:lnTo>
                  <a:pt x="864" y="114"/>
                </a:lnTo>
                <a:lnTo>
                  <a:pt x="984" y="155"/>
                </a:lnTo>
                <a:lnTo>
                  <a:pt x="986" y="153"/>
                </a:lnTo>
                <a:lnTo>
                  <a:pt x="992" y="150"/>
                </a:lnTo>
                <a:lnTo>
                  <a:pt x="1001" y="144"/>
                </a:lnTo>
                <a:lnTo>
                  <a:pt x="1015" y="136"/>
                </a:lnTo>
                <a:lnTo>
                  <a:pt x="1030" y="128"/>
                </a:lnTo>
                <a:lnTo>
                  <a:pt x="1048" y="118"/>
                </a:lnTo>
                <a:lnTo>
                  <a:pt x="1069" y="107"/>
                </a:lnTo>
                <a:lnTo>
                  <a:pt x="1092" y="96"/>
                </a:lnTo>
                <a:lnTo>
                  <a:pt x="1116" y="85"/>
                </a:lnTo>
                <a:lnTo>
                  <a:pt x="1142" y="74"/>
                </a:lnTo>
                <a:lnTo>
                  <a:pt x="1168" y="63"/>
                </a:lnTo>
                <a:lnTo>
                  <a:pt x="1196" y="54"/>
                </a:lnTo>
                <a:lnTo>
                  <a:pt x="1222" y="46"/>
                </a:lnTo>
                <a:lnTo>
                  <a:pt x="1250" y="39"/>
                </a:lnTo>
                <a:lnTo>
                  <a:pt x="1276" y="35"/>
                </a:lnTo>
                <a:lnTo>
                  <a:pt x="1303" y="32"/>
                </a:lnTo>
                <a:lnTo>
                  <a:pt x="1312" y="32"/>
                </a:lnTo>
                <a:lnTo>
                  <a:pt x="1320" y="33"/>
                </a:lnTo>
                <a:lnTo>
                  <a:pt x="1327" y="35"/>
                </a:lnTo>
                <a:lnTo>
                  <a:pt x="1333" y="37"/>
                </a:lnTo>
                <a:lnTo>
                  <a:pt x="1336" y="38"/>
                </a:lnTo>
                <a:lnTo>
                  <a:pt x="1339" y="40"/>
                </a:lnTo>
                <a:lnTo>
                  <a:pt x="1341" y="42"/>
                </a:lnTo>
                <a:lnTo>
                  <a:pt x="1341" y="42"/>
                </a:lnTo>
                <a:lnTo>
                  <a:pt x="1385" y="57"/>
                </a:lnTo>
                <a:lnTo>
                  <a:pt x="1385" y="57"/>
                </a:lnTo>
                <a:lnTo>
                  <a:pt x="1387" y="57"/>
                </a:lnTo>
                <a:lnTo>
                  <a:pt x="1388" y="58"/>
                </a:lnTo>
                <a:lnTo>
                  <a:pt x="1389" y="58"/>
                </a:lnTo>
                <a:lnTo>
                  <a:pt x="1410" y="57"/>
                </a:lnTo>
                <a:lnTo>
                  <a:pt x="1429" y="60"/>
                </a:lnTo>
                <a:lnTo>
                  <a:pt x="1444" y="67"/>
                </a:lnTo>
                <a:lnTo>
                  <a:pt x="1456" y="76"/>
                </a:lnTo>
                <a:lnTo>
                  <a:pt x="1466" y="87"/>
                </a:lnTo>
                <a:lnTo>
                  <a:pt x="1470" y="99"/>
                </a:lnTo>
                <a:lnTo>
                  <a:pt x="1469" y="112"/>
                </a:lnTo>
                <a:lnTo>
                  <a:pt x="1463" y="123"/>
                </a:lnTo>
                <a:lnTo>
                  <a:pt x="1445" y="144"/>
                </a:lnTo>
                <a:lnTo>
                  <a:pt x="1423" y="165"/>
                </a:lnTo>
                <a:lnTo>
                  <a:pt x="1396" y="186"/>
                </a:lnTo>
                <a:lnTo>
                  <a:pt x="1366" y="208"/>
                </a:lnTo>
                <a:lnTo>
                  <a:pt x="1334" y="229"/>
                </a:lnTo>
                <a:lnTo>
                  <a:pt x="1301" y="251"/>
                </a:lnTo>
                <a:lnTo>
                  <a:pt x="1266" y="272"/>
                </a:lnTo>
                <a:lnTo>
                  <a:pt x="1233" y="292"/>
                </a:lnTo>
                <a:lnTo>
                  <a:pt x="1199" y="310"/>
                </a:lnTo>
                <a:lnTo>
                  <a:pt x="1168" y="327"/>
                </a:lnTo>
                <a:lnTo>
                  <a:pt x="1139" y="342"/>
                </a:lnTo>
                <a:lnTo>
                  <a:pt x="1114" y="356"/>
                </a:lnTo>
                <a:lnTo>
                  <a:pt x="1093" y="367"/>
                </a:lnTo>
                <a:lnTo>
                  <a:pt x="1077" y="375"/>
                </a:lnTo>
                <a:lnTo>
                  <a:pt x="1067" y="379"/>
                </a:lnTo>
                <a:lnTo>
                  <a:pt x="1063" y="382"/>
                </a:lnTo>
                <a:lnTo>
                  <a:pt x="1056" y="391"/>
                </a:lnTo>
                <a:lnTo>
                  <a:pt x="1048" y="403"/>
                </a:lnTo>
                <a:lnTo>
                  <a:pt x="1040" y="416"/>
                </a:lnTo>
                <a:lnTo>
                  <a:pt x="1032" y="430"/>
                </a:lnTo>
                <a:lnTo>
                  <a:pt x="1024" y="443"/>
                </a:lnTo>
                <a:lnTo>
                  <a:pt x="1017" y="453"/>
                </a:lnTo>
                <a:lnTo>
                  <a:pt x="1012" y="461"/>
                </a:lnTo>
                <a:lnTo>
                  <a:pt x="1011" y="463"/>
                </a:lnTo>
                <a:lnTo>
                  <a:pt x="1012" y="462"/>
                </a:lnTo>
                <a:lnTo>
                  <a:pt x="1014" y="461"/>
                </a:lnTo>
                <a:lnTo>
                  <a:pt x="1017" y="459"/>
                </a:lnTo>
                <a:lnTo>
                  <a:pt x="1022" y="456"/>
                </a:lnTo>
                <a:lnTo>
                  <a:pt x="1029" y="455"/>
                </a:lnTo>
                <a:lnTo>
                  <a:pt x="1037" y="453"/>
                </a:lnTo>
                <a:lnTo>
                  <a:pt x="1047" y="453"/>
                </a:lnTo>
                <a:lnTo>
                  <a:pt x="1059" y="453"/>
                </a:lnTo>
                <a:lnTo>
                  <a:pt x="1075" y="456"/>
                </a:lnTo>
                <a:lnTo>
                  <a:pt x="1089" y="463"/>
                </a:lnTo>
                <a:lnTo>
                  <a:pt x="1099" y="473"/>
                </a:lnTo>
                <a:lnTo>
                  <a:pt x="1105" y="485"/>
                </a:lnTo>
                <a:lnTo>
                  <a:pt x="1106" y="499"/>
                </a:lnTo>
                <a:lnTo>
                  <a:pt x="1102" y="516"/>
                </a:lnTo>
                <a:lnTo>
                  <a:pt x="1092" y="534"/>
                </a:lnTo>
                <a:lnTo>
                  <a:pt x="1076" y="553"/>
                </a:lnTo>
                <a:lnTo>
                  <a:pt x="1062" y="566"/>
                </a:lnTo>
                <a:lnTo>
                  <a:pt x="1045" y="579"/>
                </a:lnTo>
                <a:lnTo>
                  <a:pt x="1027" y="591"/>
                </a:lnTo>
                <a:lnTo>
                  <a:pt x="1008" y="603"/>
                </a:lnTo>
                <a:lnTo>
                  <a:pt x="988" y="614"/>
                </a:lnTo>
                <a:lnTo>
                  <a:pt x="969" y="625"/>
                </a:lnTo>
                <a:lnTo>
                  <a:pt x="948" y="635"/>
                </a:lnTo>
                <a:lnTo>
                  <a:pt x="928" y="645"/>
                </a:lnTo>
                <a:lnTo>
                  <a:pt x="910" y="653"/>
                </a:lnTo>
                <a:lnTo>
                  <a:pt x="891" y="662"/>
                </a:lnTo>
                <a:lnTo>
                  <a:pt x="875" y="668"/>
                </a:lnTo>
                <a:lnTo>
                  <a:pt x="861" y="674"/>
                </a:lnTo>
                <a:lnTo>
                  <a:pt x="850" y="679"/>
                </a:lnTo>
                <a:lnTo>
                  <a:pt x="842" y="682"/>
                </a:lnTo>
                <a:lnTo>
                  <a:pt x="836" y="685"/>
                </a:lnTo>
                <a:lnTo>
                  <a:pt x="834" y="686"/>
                </a:lnTo>
                <a:lnTo>
                  <a:pt x="777" y="760"/>
                </a:lnTo>
                <a:lnTo>
                  <a:pt x="778" y="758"/>
                </a:lnTo>
                <a:lnTo>
                  <a:pt x="782" y="756"/>
                </a:lnTo>
                <a:lnTo>
                  <a:pt x="789" y="754"/>
                </a:lnTo>
                <a:lnTo>
                  <a:pt x="797" y="749"/>
                </a:lnTo>
                <a:lnTo>
                  <a:pt x="807" y="746"/>
                </a:lnTo>
                <a:lnTo>
                  <a:pt x="819" y="743"/>
                </a:lnTo>
                <a:lnTo>
                  <a:pt x="833" y="741"/>
                </a:lnTo>
                <a:lnTo>
                  <a:pt x="849" y="740"/>
                </a:lnTo>
                <a:lnTo>
                  <a:pt x="865" y="742"/>
                </a:lnTo>
                <a:lnTo>
                  <a:pt x="879" y="749"/>
                </a:lnTo>
                <a:lnTo>
                  <a:pt x="890" y="760"/>
                </a:lnTo>
                <a:lnTo>
                  <a:pt x="897" y="772"/>
                </a:lnTo>
                <a:lnTo>
                  <a:pt x="899" y="787"/>
                </a:lnTo>
                <a:lnTo>
                  <a:pt x="895" y="803"/>
                </a:lnTo>
                <a:lnTo>
                  <a:pt x="883" y="822"/>
                </a:lnTo>
                <a:lnTo>
                  <a:pt x="864" y="839"/>
                </a:lnTo>
                <a:lnTo>
                  <a:pt x="842" y="854"/>
                </a:lnTo>
                <a:lnTo>
                  <a:pt x="821" y="867"/>
                </a:lnTo>
                <a:lnTo>
                  <a:pt x="801" y="878"/>
                </a:lnTo>
                <a:lnTo>
                  <a:pt x="782" y="890"/>
                </a:lnTo>
                <a:lnTo>
                  <a:pt x="763" y="899"/>
                </a:lnTo>
                <a:lnTo>
                  <a:pt x="746" y="907"/>
                </a:lnTo>
                <a:lnTo>
                  <a:pt x="729" y="914"/>
                </a:lnTo>
                <a:lnTo>
                  <a:pt x="714" y="920"/>
                </a:lnTo>
                <a:lnTo>
                  <a:pt x="700" y="925"/>
                </a:lnTo>
                <a:lnTo>
                  <a:pt x="687" y="929"/>
                </a:lnTo>
                <a:lnTo>
                  <a:pt x="677" y="932"/>
                </a:lnTo>
                <a:lnTo>
                  <a:pt x="668" y="935"/>
                </a:lnTo>
                <a:lnTo>
                  <a:pt x="661" y="937"/>
                </a:lnTo>
                <a:lnTo>
                  <a:pt x="655" y="938"/>
                </a:lnTo>
                <a:lnTo>
                  <a:pt x="652" y="939"/>
                </a:lnTo>
                <a:lnTo>
                  <a:pt x="650" y="939"/>
                </a:lnTo>
                <a:lnTo>
                  <a:pt x="534" y="1119"/>
                </a:lnTo>
                <a:lnTo>
                  <a:pt x="416" y="1148"/>
                </a:lnTo>
                <a:lnTo>
                  <a:pt x="545" y="916"/>
                </a:lnTo>
                <a:lnTo>
                  <a:pt x="472" y="905"/>
                </a:lnTo>
                <a:lnTo>
                  <a:pt x="593" y="840"/>
                </a:lnTo>
                <a:lnTo>
                  <a:pt x="665" y="698"/>
                </a:lnTo>
                <a:lnTo>
                  <a:pt x="593" y="688"/>
                </a:lnTo>
                <a:lnTo>
                  <a:pt x="702" y="628"/>
                </a:lnTo>
                <a:lnTo>
                  <a:pt x="754" y="491"/>
                </a:lnTo>
                <a:lnTo>
                  <a:pt x="423" y="615"/>
                </a:lnTo>
                <a:lnTo>
                  <a:pt x="223" y="83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599821" y="1682123"/>
            <a:ext cx="15441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수도 </a:t>
            </a:r>
            <a:endParaRPr lang="en-US" altLang="ko-KR" sz="2400" b="1" dirty="0" smtClean="0">
              <a:solidFill>
                <a:srgbClr val="FFC000"/>
              </a:solidFill>
              <a:latin typeface="휴먼굵은샘체" panose="02010804000101010101" pitchFamily="2" charset="-127"/>
              <a:ea typeface="휴먼굵은샘체" panose="02010804000101010101" pitchFamily="2" charset="-127"/>
            </a:endParaRPr>
          </a:p>
          <a:p>
            <a:r>
              <a:rPr lang="ko-KR" altLang="en-US" sz="24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다르살람에서 </a:t>
            </a:r>
            <a:endParaRPr lang="en-US" altLang="ko-KR" sz="2400" b="1" dirty="0" smtClean="0">
              <a:solidFill>
                <a:srgbClr val="FFC000"/>
              </a:solidFill>
              <a:latin typeface="휴먼굵은샘체" panose="02010804000101010101" pitchFamily="2" charset="-127"/>
              <a:ea typeface="휴먼굵은샘체" panose="02010804000101010101" pitchFamily="2" charset="-127"/>
            </a:endParaRPr>
          </a:p>
          <a:p>
            <a:r>
              <a:rPr lang="ko-KR" altLang="en-US" sz="24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비행기로 </a:t>
            </a:r>
            <a:endParaRPr lang="en-US" altLang="ko-KR" sz="2400" b="1" dirty="0" smtClean="0">
              <a:solidFill>
                <a:srgbClr val="FFC000"/>
              </a:solidFill>
              <a:latin typeface="휴먼굵은샘체" panose="02010804000101010101" pitchFamily="2" charset="-127"/>
              <a:ea typeface="휴먼굵은샘체" panose="02010804000101010101" pitchFamily="2" charset="-127"/>
            </a:endParaRPr>
          </a:p>
          <a:p>
            <a:r>
              <a:rPr lang="en-US" altLang="ko-KR" sz="24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1</a:t>
            </a:r>
            <a:r>
              <a:rPr lang="ko-KR" altLang="en-US" sz="24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시간</a:t>
            </a:r>
            <a:r>
              <a:rPr lang="en-US" altLang="ko-KR" sz="24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,</a:t>
            </a:r>
          </a:p>
          <a:p>
            <a:r>
              <a:rPr lang="ko-KR" altLang="en-US" sz="24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자가로 </a:t>
            </a:r>
            <a:endParaRPr lang="en-US" altLang="ko-KR" sz="2400" b="1" dirty="0" smtClean="0">
              <a:solidFill>
                <a:srgbClr val="FFC000"/>
              </a:solidFill>
              <a:latin typeface="휴먼굵은샘체" panose="02010804000101010101" pitchFamily="2" charset="-127"/>
              <a:ea typeface="휴먼굵은샘체" panose="02010804000101010101" pitchFamily="2" charset="-127"/>
            </a:endParaRPr>
          </a:p>
          <a:p>
            <a:r>
              <a:rPr lang="ko-KR" altLang="en-US" sz="24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약 </a:t>
            </a:r>
            <a:r>
              <a:rPr lang="en-US" altLang="ko-KR" sz="24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9</a:t>
            </a:r>
            <a:r>
              <a:rPr lang="ko-KR" altLang="en-US" sz="24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시간 소요</a:t>
            </a:r>
            <a:endParaRPr lang="en-US" altLang="ko-KR" sz="2400" b="1" dirty="0" smtClean="0">
              <a:solidFill>
                <a:srgbClr val="FFC000"/>
              </a:solidFill>
              <a:latin typeface="휴먼굵은샘체" panose="02010804000101010101" pitchFamily="2" charset="-127"/>
              <a:ea typeface="휴먼굵은샘체" panose="02010804000101010101" pitchFamily="2" charset="-127"/>
            </a:endParaRPr>
          </a:p>
          <a:p>
            <a:r>
              <a:rPr lang="en-US" sz="24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SOOOO FAR~</a:t>
            </a:r>
          </a:p>
        </p:txBody>
      </p:sp>
    </p:spTree>
    <p:extLst>
      <p:ext uri="{BB962C8B-B14F-4D97-AF65-F5344CB8AC3E}">
        <p14:creationId xmlns:p14="http://schemas.microsoft.com/office/powerpoint/2010/main" val="387725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1979712" y="3429000"/>
            <a:ext cx="7164288" cy="14094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907704" y="2748069"/>
            <a:ext cx="6022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Y나무L" panose="02030600000101010101" pitchFamily="18" charset="-127"/>
                <a:ea typeface="HY나무L" panose="02030600000101010101" pitchFamily="18" charset="-127"/>
              </a:rPr>
              <a:t>01. </a:t>
            </a:r>
            <a:r>
              <a:rPr lang="ko-KR" altLang="en-US" sz="4400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Y나무L" panose="02030600000101010101" pitchFamily="18" charset="-127"/>
                <a:ea typeface="HY나무L" panose="02030600000101010101" pitchFamily="18" charset="-127"/>
              </a:rPr>
              <a:t>음트와라</a:t>
            </a:r>
            <a:r>
              <a:rPr lang="ko-KR" altLang="en-US" sz="4400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Y나무L" panose="02030600000101010101" pitchFamily="18" charset="-127"/>
                <a:ea typeface="HY나무L" panose="02030600000101010101" pitchFamily="18" charset="-127"/>
              </a:rPr>
              <a:t> 지역정보</a:t>
            </a:r>
            <a:r>
              <a:rPr lang="en-US" altLang="ko-KR" sz="4400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Y나무L" panose="02030600000101010101" pitchFamily="18" charset="-127"/>
                <a:ea typeface="HY나무L" panose="02030600000101010101" pitchFamily="18" charset="-127"/>
              </a:rPr>
              <a:t> </a:t>
            </a:r>
            <a:endParaRPr lang="ko-KR" altLang="en-US" sz="3200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 rot="18900000" flipH="1">
            <a:off x="7509761" y="2647888"/>
            <a:ext cx="1368085" cy="1319476"/>
          </a:xfrm>
          <a:custGeom>
            <a:avLst/>
            <a:gdLst>
              <a:gd name="T0" fmla="*/ 0 w 1470"/>
              <a:gd name="T1" fmla="*/ 528 h 1148"/>
              <a:gd name="T2" fmla="*/ 296 w 1470"/>
              <a:gd name="T3" fmla="*/ 401 h 1148"/>
              <a:gd name="T4" fmla="*/ 574 w 1470"/>
              <a:gd name="T5" fmla="*/ 178 h 1148"/>
              <a:gd name="T6" fmla="*/ 558 w 1470"/>
              <a:gd name="T7" fmla="*/ 78 h 1148"/>
              <a:gd name="T8" fmla="*/ 646 w 1470"/>
              <a:gd name="T9" fmla="*/ 21 h 1148"/>
              <a:gd name="T10" fmla="*/ 664 w 1470"/>
              <a:gd name="T11" fmla="*/ 10 h 1148"/>
              <a:gd name="T12" fmla="*/ 699 w 1470"/>
              <a:gd name="T13" fmla="*/ 7 h 1148"/>
              <a:gd name="T14" fmla="*/ 717 w 1470"/>
              <a:gd name="T15" fmla="*/ 23 h 1148"/>
              <a:gd name="T16" fmla="*/ 746 w 1470"/>
              <a:gd name="T17" fmla="*/ 66 h 1148"/>
              <a:gd name="T18" fmla="*/ 765 w 1470"/>
              <a:gd name="T19" fmla="*/ 58 h 1148"/>
              <a:gd name="T20" fmla="*/ 815 w 1470"/>
              <a:gd name="T21" fmla="*/ 39 h 1148"/>
              <a:gd name="T22" fmla="*/ 886 w 1470"/>
              <a:gd name="T23" fmla="*/ 48 h 1148"/>
              <a:gd name="T24" fmla="*/ 890 w 1470"/>
              <a:gd name="T25" fmla="*/ 90 h 1148"/>
              <a:gd name="T26" fmla="*/ 864 w 1470"/>
              <a:gd name="T27" fmla="*/ 114 h 1148"/>
              <a:gd name="T28" fmla="*/ 1001 w 1470"/>
              <a:gd name="T29" fmla="*/ 144 h 1148"/>
              <a:gd name="T30" fmla="*/ 1069 w 1470"/>
              <a:gd name="T31" fmla="*/ 107 h 1148"/>
              <a:gd name="T32" fmla="*/ 1168 w 1470"/>
              <a:gd name="T33" fmla="*/ 63 h 1148"/>
              <a:gd name="T34" fmla="*/ 1276 w 1470"/>
              <a:gd name="T35" fmla="*/ 35 h 1148"/>
              <a:gd name="T36" fmla="*/ 1327 w 1470"/>
              <a:gd name="T37" fmla="*/ 35 h 1148"/>
              <a:gd name="T38" fmla="*/ 1341 w 1470"/>
              <a:gd name="T39" fmla="*/ 42 h 1148"/>
              <a:gd name="T40" fmla="*/ 1387 w 1470"/>
              <a:gd name="T41" fmla="*/ 57 h 1148"/>
              <a:gd name="T42" fmla="*/ 1429 w 1470"/>
              <a:gd name="T43" fmla="*/ 60 h 1148"/>
              <a:gd name="T44" fmla="*/ 1470 w 1470"/>
              <a:gd name="T45" fmla="*/ 99 h 1148"/>
              <a:gd name="T46" fmla="*/ 1423 w 1470"/>
              <a:gd name="T47" fmla="*/ 165 h 1148"/>
              <a:gd name="T48" fmla="*/ 1301 w 1470"/>
              <a:gd name="T49" fmla="*/ 251 h 1148"/>
              <a:gd name="T50" fmla="*/ 1168 w 1470"/>
              <a:gd name="T51" fmla="*/ 327 h 1148"/>
              <a:gd name="T52" fmla="*/ 1077 w 1470"/>
              <a:gd name="T53" fmla="*/ 375 h 1148"/>
              <a:gd name="T54" fmla="*/ 1048 w 1470"/>
              <a:gd name="T55" fmla="*/ 403 h 1148"/>
              <a:gd name="T56" fmla="*/ 1017 w 1470"/>
              <a:gd name="T57" fmla="*/ 453 h 1148"/>
              <a:gd name="T58" fmla="*/ 1014 w 1470"/>
              <a:gd name="T59" fmla="*/ 461 h 1148"/>
              <a:gd name="T60" fmla="*/ 1037 w 1470"/>
              <a:gd name="T61" fmla="*/ 453 h 1148"/>
              <a:gd name="T62" fmla="*/ 1089 w 1470"/>
              <a:gd name="T63" fmla="*/ 463 h 1148"/>
              <a:gd name="T64" fmla="*/ 1102 w 1470"/>
              <a:gd name="T65" fmla="*/ 516 h 1148"/>
              <a:gd name="T66" fmla="*/ 1045 w 1470"/>
              <a:gd name="T67" fmla="*/ 579 h 1148"/>
              <a:gd name="T68" fmla="*/ 969 w 1470"/>
              <a:gd name="T69" fmla="*/ 625 h 1148"/>
              <a:gd name="T70" fmla="*/ 891 w 1470"/>
              <a:gd name="T71" fmla="*/ 662 h 1148"/>
              <a:gd name="T72" fmla="*/ 842 w 1470"/>
              <a:gd name="T73" fmla="*/ 682 h 1148"/>
              <a:gd name="T74" fmla="*/ 778 w 1470"/>
              <a:gd name="T75" fmla="*/ 758 h 1148"/>
              <a:gd name="T76" fmla="*/ 807 w 1470"/>
              <a:gd name="T77" fmla="*/ 746 h 1148"/>
              <a:gd name="T78" fmla="*/ 865 w 1470"/>
              <a:gd name="T79" fmla="*/ 742 h 1148"/>
              <a:gd name="T80" fmla="*/ 899 w 1470"/>
              <a:gd name="T81" fmla="*/ 787 h 1148"/>
              <a:gd name="T82" fmla="*/ 842 w 1470"/>
              <a:gd name="T83" fmla="*/ 854 h 1148"/>
              <a:gd name="T84" fmla="*/ 763 w 1470"/>
              <a:gd name="T85" fmla="*/ 899 h 1148"/>
              <a:gd name="T86" fmla="*/ 700 w 1470"/>
              <a:gd name="T87" fmla="*/ 925 h 1148"/>
              <a:gd name="T88" fmla="*/ 661 w 1470"/>
              <a:gd name="T89" fmla="*/ 937 h 1148"/>
              <a:gd name="T90" fmla="*/ 534 w 1470"/>
              <a:gd name="T91" fmla="*/ 1119 h 1148"/>
              <a:gd name="T92" fmla="*/ 593 w 1470"/>
              <a:gd name="T93" fmla="*/ 840 h 1148"/>
              <a:gd name="T94" fmla="*/ 754 w 1470"/>
              <a:gd name="T95" fmla="*/ 491 h 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70" h="1148">
                <a:moveTo>
                  <a:pt x="223" y="838"/>
                </a:moveTo>
                <a:lnTo>
                  <a:pt x="143" y="881"/>
                </a:lnTo>
                <a:lnTo>
                  <a:pt x="235" y="644"/>
                </a:lnTo>
                <a:lnTo>
                  <a:pt x="0" y="528"/>
                </a:lnTo>
                <a:lnTo>
                  <a:pt x="113" y="470"/>
                </a:lnTo>
                <a:lnTo>
                  <a:pt x="258" y="494"/>
                </a:lnTo>
                <a:lnTo>
                  <a:pt x="255" y="423"/>
                </a:lnTo>
                <a:lnTo>
                  <a:pt x="296" y="401"/>
                </a:lnTo>
                <a:lnTo>
                  <a:pt x="420" y="481"/>
                </a:lnTo>
                <a:lnTo>
                  <a:pt x="763" y="293"/>
                </a:lnTo>
                <a:lnTo>
                  <a:pt x="709" y="191"/>
                </a:lnTo>
                <a:lnTo>
                  <a:pt x="574" y="178"/>
                </a:lnTo>
                <a:lnTo>
                  <a:pt x="645" y="138"/>
                </a:lnTo>
                <a:lnTo>
                  <a:pt x="592" y="104"/>
                </a:lnTo>
                <a:lnTo>
                  <a:pt x="516" y="106"/>
                </a:lnTo>
                <a:lnTo>
                  <a:pt x="558" y="78"/>
                </a:lnTo>
                <a:lnTo>
                  <a:pt x="503" y="33"/>
                </a:lnTo>
                <a:lnTo>
                  <a:pt x="565" y="0"/>
                </a:lnTo>
                <a:lnTo>
                  <a:pt x="643" y="23"/>
                </a:lnTo>
                <a:lnTo>
                  <a:pt x="646" y="21"/>
                </a:lnTo>
                <a:lnTo>
                  <a:pt x="649" y="19"/>
                </a:lnTo>
                <a:lnTo>
                  <a:pt x="653" y="17"/>
                </a:lnTo>
                <a:lnTo>
                  <a:pt x="655" y="15"/>
                </a:lnTo>
                <a:lnTo>
                  <a:pt x="664" y="10"/>
                </a:lnTo>
                <a:lnTo>
                  <a:pt x="673" y="8"/>
                </a:lnTo>
                <a:lnTo>
                  <a:pt x="683" y="6"/>
                </a:lnTo>
                <a:lnTo>
                  <a:pt x="692" y="6"/>
                </a:lnTo>
                <a:lnTo>
                  <a:pt x="699" y="7"/>
                </a:lnTo>
                <a:lnTo>
                  <a:pt x="706" y="8"/>
                </a:lnTo>
                <a:lnTo>
                  <a:pt x="712" y="12"/>
                </a:lnTo>
                <a:lnTo>
                  <a:pt x="715" y="16"/>
                </a:lnTo>
                <a:lnTo>
                  <a:pt x="717" y="23"/>
                </a:lnTo>
                <a:lnTo>
                  <a:pt x="716" y="32"/>
                </a:lnTo>
                <a:lnTo>
                  <a:pt x="712" y="40"/>
                </a:lnTo>
                <a:lnTo>
                  <a:pt x="706" y="48"/>
                </a:lnTo>
                <a:lnTo>
                  <a:pt x="746" y="66"/>
                </a:lnTo>
                <a:lnTo>
                  <a:pt x="747" y="66"/>
                </a:lnTo>
                <a:lnTo>
                  <a:pt x="751" y="63"/>
                </a:lnTo>
                <a:lnTo>
                  <a:pt x="756" y="61"/>
                </a:lnTo>
                <a:lnTo>
                  <a:pt x="765" y="58"/>
                </a:lnTo>
                <a:lnTo>
                  <a:pt x="774" y="54"/>
                </a:lnTo>
                <a:lnTo>
                  <a:pt x="786" y="50"/>
                </a:lnTo>
                <a:lnTo>
                  <a:pt x="800" y="44"/>
                </a:lnTo>
                <a:lnTo>
                  <a:pt x="815" y="39"/>
                </a:lnTo>
                <a:lnTo>
                  <a:pt x="837" y="35"/>
                </a:lnTo>
                <a:lnTo>
                  <a:pt x="857" y="36"/>
                </a:lnTo>
                <a:lnTo>
                  <a:pt x="873" y="40"/>
                </a:lnTo>
                <a:lnTo>
                  <a:pt x="886" y="48"/>
                </a:lnTo>
                <a:lnTo>
                  <a:pt x="894" y="59"/>
                </a:lnTo>
                <a:lnTo>
                  <a:pt x="898" y="69"/>
                </a:lnTo>
                <a:lnTo>
                  <a:pt x="897" y="81"/>
                </a:lnTo>
                <a:lnTo>
                  <a:pt x="890" y="90"/>
                </a:lnTo>
                <a:lnTo>
                  <a:pt x="875" y="104"/>
                </a:lnTo>
                <a:lnTo>
                  <a:pt x="867" y="111"/>
                </a:lnTo>
                <a:lnTo>
                  <a:pt x="864" y="114"/>
                </a:lnTo>
                <a:lnTo>
                  <a:pt x="864" y="114"/>
                </a:lnTo>
                <a:lnTo>
                  <a:pt x="984" y="155"/>
                </a:lnTo>
                <a:lnTo>
                  <a:pt x="986" y="153"/>
                </a:lnTo>
                <a:lnTo>
                  <a:pt x="992" y="150"/>
                </a:lnTo>
                <a:lnTo>
                  <a:pt x="1001" y="144"/>
                </a:lnTo>
                <a:lnTo>
                  <a:pt x="1015" y="136"/>
                </a:lnTo>
                <a:lnTo>
                  <a:pt x="1030" y="128"/>
                </a:lnTo>
                <a:lnTo>
                  <a:pt x="1048" y="118"/>
                </a:lnTo>
                <a:lnTo>
                  <a:pt x="1069" y="107"/>
                </a:lnTo>
                <a:lnTo>
                  <a:pt x="1092" y="96"/>
                </a:lnTo>
                <a:lnTo>
                  <a:pt x="1116" y="85"/>
                </a:lnTo>
                <a:lnTo>
                  <a:pt x="1142" y="74"/>
                </a:lnTo>
                <a:lnTo>
                  <a:pt x="1168" y="63"/>
                </a:lnTo>
                <a:lnTo>
                  <a:pt x="1196" y="54"/>
                </a:lnTo>
                <a:lnTo>
                  <a:pt x="1222" y="46"/>
                </a:lnTo>
                <a:lnTo>
                  <a:pt x="1250" y="39"/>
                </a:lnTo>
                <a:lnTo>
                  <a:pt x="1276" y="35"/>
                </a:lnTo>
                <a:lnTo>
                  <a:pt x="1303" y="32"/>
                </a:lnTo>
                <a:lnTo>
                  <a:pt x="1312" y="32"/>
                </a:lnTo>
                <a:lnTo>
                  <a:pt x="1320" y="33"/>
                </a:lnTo>
                <a:lnTo>
                  <a:pt x="1327" y="35"/>
                </a:lnTo>
                <a:lnTo>
                  <a:pt x="1333" y="37"/>
                </a:lnTo>
                <a:lnTo>
                  <a:pt x="1336" y="38"/>
                </a:lnTo>
                <a:lnTo>
                  <a:pt x="1339" y="40"/>
                </a:lnTo>
                <a:lnTo>
                  <a:pt x="1341" y="42"/>
                </a:lnTo>
                <a:lnTo>
                  <a:pt x="1341" y="42"/>
                </a:lnTo>
                <a:lnTo>
                  <a:pt x="1385" y="57"/>
                </a:lnTo>
                <a:lnTo>
                  <a:pt x="1385" y="57"/>
                </a:lnTo>
                <a:lnTo>
                  <a:pt x="1387" y="57"/>
                </a:lnTo>
                <a:lnTo>
                  <a:pt x="1388" y="58"/>
                </a:lnTo>
                <a:lnTo>
                  <a:pt x="1389" y="58"/>
                </a:lnTo>
                <a:lnTo>
                  <a:pt x="1410" y="57"/>
                </a:lnTo>
                <a:lnTo>
                  <a:pt x="1429" y="60"/>
                </a:lnTo>
                <a:lnTo>
                  <a:pt x="1444" y="67"/>
                </a:lnTo>
                <a:lnTo>
                  <a:pt x="1456" y="76"/>
                </a:lnTo>
                <a:lnTo>
                  <a:pt x="1466" y="87"/>
                </a:lnTo>
                <a:lnTo>
                  <a:pt x="1470" y="99"/>
                </a:lnTo>
                <a:lnTo>
                  <a:pt x="1469" y="112"/>
                </a:lnTo>
                <a:lnTo>
                  <a:pt x="1463" y="123"/>
                </a:lnTo>
                <a:lnTo>
                  <a:pt x="1445" y="144"/>
                </a:lnTo>
                <a:lnTo>
                  <a:pt x="1423" y="165"/>
                </a:lnTo>
                <a:lnTo>
                  <a:pt x="1396" y="186"/>
                </a:lnTo>
                <a:lnTo>
                  <a:pt x="1366" y="208"/>
                </a:lnTo>
                <a:lnTo>
                  <a:pt x="1334" y="229"/>
                </a:lnTo>
                <a:lnTo>
                  <a:pt x="1301" y="251"/>
                </a:lnTo>
                <a:lnTo>
                  <a:pt x="1266" y="272"/>
                </a:lnTo>
                <a:lnTo>
                  <a:pt x="1233" y="292"/>
                </a:lnTo>
                <a:lnTo>
                  <a:pt x="1199" y="310"/>
                </a:lnTo>
                <a:lnTo>
                  <a:pt x="1168" y="327"/>
                </a:lnTo>
                <a:lnTo>
                  <a:pt x="1139" y="342"/>
                </a:lnTo>
                <a:lnTo>
                  <a:pt x="1114" y="356"/>
                </a:lnTo>
                <a:lnTo>
                  <a:pt x="1093" y="367"/>
                </a:lnTo>
                <a:lnTo>
                  <a:pt x="1077" y="375"/>
                </a:lnTo>
                <a:lnTo>
                  <a:pt x="1067" y="379"/>
                </a:lnTo>
                <a:lnTo>
                  <a:pt x="1063" y="382"/>
                </a:lnTo>
                <a:lnTo>
                  <a:pt x="1056" y="391"/>
                </a:lnTo>
                <a:lnTo>
                  <a:pt x="1048" y="403"/>
                </a:lnTo>
                <a:lnTo>
                  <a:pt x="1040" y="416"/>
                </a:lnTo>
                <a:lnTo>
                  <a:pt x="1032" y="430"/>
                </a:lnTo>
                <a:lnTo>
                  <a:pt x="1024" y="443"/>
                </a:lnTo>
                <a:lnTo>
                  <a:pt x="1017" y="453"/>
                </a:lnTo>
                <a:lnTo>
                  <a:pt x="1012" y="461"/>
                </a:lnTo>
                <a:lnTo>
                  <a:pt x="1011" y="463"/>
                </a:lnTo>
                <a:lnTo>
                  <a:pt x="1012" y="462"/>
                </a:lnTo>
                <a:lnTo>
                  <a:pt x="1014" y="461"/>
                </a:lnTo>
                <a:lnTo>
                  <a:pt x="1017" y="459"/>
                </a:lnTo>
                <a:lnTo>
                  <a:pt x="1022" y="456"/>
                </a:lnTo>
                <a:lnTo>
                  <a:pt x="1029" y="455"/>
                </a:lnTo>
                <a:lnTo>
                  <a:pt x="1037" y="453"/>
                </a:lnTo>
                <a:lnTo>
                  <a:pt x="1047" y="453"/>
                </a:lnTo>
                <a:lnTo>
                  <a:pt x="1059" y="453"/>
                </a:lnTo>
                <a:lnTo>
                  <a:pt x="1075" y="456"/>
                </a:lnTo>
                <a:lnTo>
                  <a:pt x="1089" y="463"/>
                </a:lnTo>
                <a:lnTo>
                  <a:pt x="1099" y="473"/>
                </a:lnTo>
                <a:lnTo>
                  <a:pt x="1105" y="485"/>
                </a:lnTo>
                <a:lnTo>
                  <a:pt x="1106" y="499"/>
                </a:lnTo>
                <a:lnTo>
                  <a:pt x="1102" y="516"/>
                </a:lnTo>
                <a:lnTo>
                  <a:pt x="1092" y="534"/>
                </a:lnTo>
                <a:lnTo>
                  <a:pt x="1076" y="553"/>
                </a:lnTo>
                <a:lnTo>
                  <a:pt x="1062" y="566"/>
                </a:lnTo>
                <a:lnTo>
                  <a:pt x="1045" y="579"/>
                </a:lnTo>
                <a:lnTo>
                  <a:pt x="1027" y="591"/>
                </a:lnTo>
                <a:lnTo>
                  <a:pt x="1008" y="603"/>
                </a:lnTo>
                <a:lnTo>
                  <a:pt x="988" y="614"/>
                </a:lnTo>
                <a:lnTo>
                  <a:pt x="969" y="625"/>
                </a:lnTo>
                <a:lnTo>
                  <a:pt x="948" y="635"/>
                </a:lnTo>
                <a:lnTo>
                  <a:pt x="928" y="645"/>
                </a:lnTo>
                <a:lnTo>
                  <a:pt x="910" y="653"/>
                </a:lnTo>
                <a:lnTo>
                  <a:pt x="891" y="662"/>
                </a:lnTo>
                <a:lnTo>
                  <a:pt x="875" y="668"/>
                </a:lnTo>
                <a:lnTo>
                  <a:pt x="861" y="674"/>
                </a:lnTo>
                <a:lnTo>
                  <a:pt x="850" y="679"/>
                </a:lnTo>
                <a:lnTo>
                  <a:pt x="842" y="682"/>
                </a:lnTo>
                <a:lnTo>
                  <a:pt x="836" y="685"/>
                </a:lnTo>
                <a:lnTo>
                  <a:pt x="834" y="686"/>
                </a:lnTo>
                <a:lnTo>
                  <a:pt x="777" y="760"/>
                </a:lnTo>
                <a:lnTo>
                  <a:pt x="778" y="758"/>
                </a:lnTo>
                <a:lnTo>
                  <a:pt x="782" y="756"/>
                </a:lnTo>
                <a:lnTo>
                  <a:pt x="789" y="754"/>
                </a:lnTo>
                <a:lnTo>
                  <a:pt x="797" y="749"/>
                </a:lnTo>
                <a:lnTo>
                  <a:pt x="807" y="746"/>
                </a:lnTo>
                <a:lnTo>
                  <a:pt x="819" y="743"/>
                </a:lnTo>
                <a:lnTo>
                  <a:pt x="833" y="741"/>
                </a:lnTo>
                <a:lnTo>
                  <a:pt x="849" y="740"/>
                </a:lnTo>
                <a:lnTo>
                  <a:pt x="865" y="742"/>
                </a:lnTo>
                <a:lnTo>
                  <a:pt x="879" y="749"/>
                </a:lnTo>
                <a:lnTo>
                  <a:pt x="890" y="760"/>
                </a:lnTo>
                <a:lnTo>
                  <a:pt x="897" y="772"/>
                </a:lnTo>
                <a:lnTo>
                  <a:pt x="899" y="787"/>
                </a:lnTo>
                <a:lnTo>
                  <a:pt x="895" y="803"/>
                </a:lnTo>
                <a:lnTo>
                  <a:pt x="883" y="822"/>
                </a:lnTo>
                <a:lnTo>
                  <a:pt x="864" y="839"/>
                </a:lnTo>
                <a:lnTo>
                  <a:pt x="842" y="854"/>
                </a:lnTo>
                <a:lnTo>
                  <a:pt x="821" y="867"/>
                </a:lnTo>
                <a:lnTo>
                  <a:pt x="801" y="878"/>
                </a:lnTo>
                <a:lnTo>
                  <a:pt x="782" y="890"/>
                </a:lnTo>
                <a:lnTo>
                  <a:pt x="763" y="899"/>
                </a:lnTo>
                <a:lnTo>
                  <a:pt x="746" y="907"/>
                </a:lnTo>
                <a:lnTo>
                  <a:pt x="729" y="914"/>
                </a:lnTo>
                <a:lnTo>
                  <a:pt x="714" y="920"/>
                </a:lnTo>
                <a:lnTo>
                  <a:pt x="700" y="925"/>
                </a:lnTo>
                <a:lnTo>
                  <a:pt x="687" y="929"/>
                </a:lnTo>
                <a:lnTo>
                  <a:pt x="677" y="932"/>
                </a:lnTo>
                <a:lnTo>
                  <a:pt x="668" y="935"/>
                </a:lnTo>
                <a:lnTo>
                  <a:pt x="661" y="937"/>
                </a:lnTo>
                <a:lnTo>
                  <a:pt x="655" y="938"/>
                </a:lnTo>
                <a:lnTo>
                  <a:pt x="652" y="939"/>
                </a:lnTo>
                <a:lnTo>
                  <a:pt x="650" y="939"/>
                </a:lnTo>
                <a:lnTo>
                  <a:pt x="534" y="1119"/>
                </a:lnTo>
                <a:lnTo>
                  <a:pt x="416" y="1148"/>
                </a:lnTo>
                <a:lnTo>
                  <a:pt x="545" y="916"/>
                </a:lnTo>
                <a:lnTo>
                  <a:pt x="472" y="905"/>
                </a:lnTo>
                <a:lnTo>
                  <a:pt x="593" y="840"/>
                </a:lnTo>
                <a:lnTo>
                  <a:pt x="665" y="698"/>
                </a:lnTo>
                <a:lnTo>
                  <a:pt x="593" y="688"/>
                </a:lnTo>
                <a:lnTo>
                  <a:pt x="702" y="628"/>
                </a:lnTo>
                <a:lnTo>
                  <a:pt x="754" y="491"/>
                </a:lnTo>
                <a:lnTo>
                  <a:pt x="423" y="615"/>
                </a:lnTo>
                <a:lnTo>
                  <a:pt x="223" y="83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41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err="1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  <a:cs typeface="+mn-cs"/>
              </a:rPr>
              <a:t>음트와라</a:t>
            </a:r>
            <a:r>
              <a:rPr lang="ko-KR" altLang="en-US" b="1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  <a:cs typeface="+mn-cs"/>
              </a:rPr>
              <a:t> 지역정보</a:t>
            </a:r>
            <a:endParaRPr lang="ko-KR" altLang="en-US" b="1" dirty="0">
              <a:solidFill>
                <a:srgbClr val="FFFF00"/>
              </a:solidFill>
              <a:latin typeface="HY나무L" panose="02030600000101010101" pitchFamily="18" charset="-127"/>
              <a:ea typeface="HY나무L" panose="02030600000101010101" pitchFamily="18" charset="-127"/>
              <a:cs typeface="+mn-cs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 fontAlgn="base">
              <a:spcBef>
                <a:spcPts val="0"/>
              </a:spcBef>
              <a:buNone/>
            </a:pPr>
            <a:r>
              <a:rPr lang="en-US" altLang="ko-KR" sz="2400" b="1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1. </a:t>
            </a:r>
            <a:r>
              <a:rPr lang="ko-KR" altLang="en-US" sz="2400" b="1" dirty="0" err="1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음트와라</a:t>
            </a:r>
            <a:r>
              <a:rPr lang="ko-KR" altLang="en-US" sz="2400" b="1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 지역정보</a:t>
            </a:r>
          </a:p>
          <a:p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인구 </a:t>
            </a: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: 1,270,854</a:t>
            </a:r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명</a:t>
            </a: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(2012</a:t>
            </a:r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년 기준</a:t>
            </a: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)</a:t>
            </a:r>
          </a:p>
          <a:p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면적 </a:t>
            </a: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: 16,720㎢</a:t>
            </a:r>
            <a:r>
              <a:rPr lang="en-US" altLang="ko-KR" sz="18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(</a:t>
            </a:r>
            <a:r>
              <a:rPr lang="ko-KR" altLang="en-US" sz="18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탄자니아의약 </a:t>
            </a:r>
            <a:r>
              <a:rPr lang="en-US" altLang="ko-KR" sz="18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2%)</a:t>
            </a:r>
            <a:endParaRPr lang="en-US" altLang="ko-KR" sz="2000" dirty="0" smtClean="0">
              <a:solidFill>
                <a:srgbClr val="FFFF00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  <a:p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위치</a:t>
            </a: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/>
            </a:r>
            <a:b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</a:b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- </a:t>
            </a:r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탄자니아 최남단</a:t>
            </a: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/>
            </a:r>
            <a:b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</a:b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  (</a:t>
            </a:r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모잠비크와의 국경 인근</a:t>
            </a: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)</a:t>
            </a:r>
            <a:b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</a:b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- </a:t>
            </a:r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북쪽으로는 </a:t>
            </a:r>
            <a:r>
              <a:rPr lang="ko-KR" altLang="en-US" sz="2000" dirty="0" err="1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린디</a:t>
            </a: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, </a:t>
            </a:r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동쪽으로는 </a:t>
            </a: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/>
            </a:r>
            <a:b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</a:b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  </a:t>
            </a:r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인도양</a:t>
            </a: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, </a:t>
            </a:r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서쪽은 </a:t>
            </a:r>
            <a:r>
              <a:rPr lang="ko-KR" altLang="en-US" sz="2000" dirty="0" err="1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루부마</a:t>
            </a:r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 지역</a:t>
            </a: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/>
            </a:r>
            <a:b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</a:b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  </a:t>
            </a:r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과 인접</a:t>
            </a:r>
          </a:p>
          <a:p>
            <a:pPr fontAlgn="base"/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기후 </a:t>
            </a: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/>
            </a:r>
            <a:b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</a:b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- 11~2</a:t>
            </a:r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월</a:t>
            </a: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, 4~5</a:t>
            </a:r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월이 대우기이나 </a:t>
            </a: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/>
            </a:r>
            <a:b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</a:b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   1~3</a:t>
            </a:r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월 중에도 비가 잦음</a:t>
            </a:r>
          </a:p>
          <a:p>
            <a:pPr fontAlgn="base"/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- </a:t>
            </a:r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평균 강수량 </a:t>
            </a: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116MM~935MM</a:t>
            </a:r>
            <a:endParaRPr lang="ko-KR" altLang="en-US" sz="2000" dirty="0" smtClean="0">
              <a:solidFill>
                <a:srgbClr val="FFFF00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  <a:p>
            <a:pPr fontAlgn="base"/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- </a:t>
            </a:r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평균 </a:t>
            </a: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23</a:t>
            </a:r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도</a:t>
            </a: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~27</a:t>
            </a:r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도</a:t>
            </a:r>
          </a:p>
          <a:p>
            <a:endParaRPr lang="ko-KR" altLang="en-US" sz="2400" dirty="0">
              <a:solidFill>
                <a:srgbClr val="FFFF00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시차 </a:t>
            </a: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: </a:t>
            </a:r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한국보다 </a:t>
            </a: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6</a:t>
            </a:r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시간 느림</a:t>
            </a:r>
          </a:p>
          <a:p>
            <a:pPr fontAlgn="base"/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교통</a:t>
            </a: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/>
            </a:r>
            <a:b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</a:b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- </a:t>
            </a:r>
            <a:r>
              <a:rPr lang="ko-KR" altLang="en-US" sz="2000" dirty="0" err="1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다레살람에서</a:t>
            </a:r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 이동 시 </a:t>
            </a: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: </a:t>
            </a:r>
            <a:b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</a:b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 </a:t>
            </a:r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항공 편도 </a:t>
            </a: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1</a:t>
            </a:r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시간</a:t>
            </a: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(</a:t>
            </a:r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하루 </a:t>
            </a: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1</a:t>
            </a:r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편</a:t>
            </a: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),</a:t>
            </a:r>
            <a:b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</a:b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 </a:t>
            </a:r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버스 </a:t>
            </a: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7</a:t>
            </a:r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시간</a:t>
            </a:r>
          </a:p>
          <a:p>
            <a:endParaRPr lang="ko-KR" altLang="en-US" sz="2000" dirty="0">
              <a:solidFill>
                <a:srgbClr val="FFFF00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9457" name="_x157297872" descr="EMB0000033810a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286124"/>
            <a:ext cx="3643338" cy="314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err="1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  <a:cs typeface="+mn-cs"/>
              </a:rPr>
              <a:t>음트와라</a:t>
            </a:r>
            <a:r>
              <a:rPr lang="ko-KR" altLang="en-US" b="1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  <a:cs typeface="+mn-cs"/>
              </a:rPr>
              <a:t> 지역정보</a:t>
            </a:r>
            <a:endParaRPr lang="ko-KR" altLang="en-US" b="1" dirty="0">
              <a:solidFill>
                <a:srgbClr val="FFFF00"/>
              </a:solidFill>
              <a:latin typeface="HY나무L" panose="02030600000101010101" pitchFamily="18" charset="-127"/>
              <a:ea typeface="HY나무L" panose="02030600000101010101" pitchFamily="18" charset="-127"/>
              <a:cs typeface="+mn-cs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 fontAlgn="base">
              <a:spcBef>
                <a:spcPts val="0"/>
              </a:spcBef>
              <a:buNone/>
            </a:pPr>
            <a:r>
              <a:rPr lang="en-US" altLang="ko-KR" sz="2400" b="1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1. </a:t>
            </a:r>
            <a:r>
              <a:rPr lang="ko-KR" altLang="en-US" sz="2400" b="1" dirty="0" err="1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음트와라</a:t>
            </a:r>
            <a:r>
              <a:rPr lang="ko-KR" altLang="en-US" sz="2400" b="1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 지역정보</a:t>
            </a:r>
          </a:p>
          <a:p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- </a:t>
            </a:r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지역 내 </a:t>
            </a:r>
            <a:r>
              <a:rPr lang="ko-KR" altLang="en-US" sz="2000" dirty="0" err="1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이동시</a:t>
            </a:r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 </a:t>
            </a: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: </a:t>
            </a:r>
            <a:b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</a:br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주요이용 교통수단은</a:t>
            </a: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/>
            </a:r>
            <a:b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</a:br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오토바이</a:t>
            </a: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(Tsh1000~Tsh1500),</a:t>
            </a:r>
            <a:b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</a:br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바자지</a:t>
            </a: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(Tsh2000~Tsh3000)</a:t>
            </a:r>
          </a:p>
          <a:p>
            <a:pPr>
              <a:buNone/>
            </a:pPr>
            <a:endParaRPr lang="en-US" altLang="ko-KR" sz="2000" dirty="0" smtClean="0">
              <a:solidFill>
                <a:srgbClr val="FFFF00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  <a:p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전기 </a:t>
            </a: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: </a:t>
            </a:r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천연가스가 나기 때문에 전기는 비교적 안정적임</a:t>
            </a:r>
            <a:endParaRPr lang="en-US" altLang="ko-KR" sz="2000" dirty="0" smtClean="0">
              <a:solidFill>
                <a:srgbClr val="FFFF00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  <a:p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물가</a:t>
            </a: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: </a:t>
            </a:r>
            <a:r>
              <a:rPr lang="ko-KR" altLang="en-US" sz="2000" dirty="0" err="1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다레살람보다</a:t>
            </a:r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 비싼 편</a:t>
            </a:r>
          </a:p>
          <a:p>
            <a:endParaRPr lang="ko-KR" altLang="en-US" sz="2400" dirty="0">
              <a:solidFill>
                <a:srgbClr val="FFFF00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기타지역정보</a:t>
            </a: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/>
            </a:r>
            <a:b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</a:br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 </a:t>
            </a: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- </a:t>
            </a:r>
            <a:r>
              <a:rPr lang="ko-KR" altLang="en-US" sz="2000" dirty="0" err="1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음트와라로</a:t>
            </a:r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 이동하기 위해</a:t>
            </a: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/>
            </a:r>
            <a:b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</a:b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   </a:t>
            </a:r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는 </a:t>
            </a: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A19</a:t>
            </a:r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번 국도를 이용하며</a:t>
            </a: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, </a:t>
            </a:r>
            <a:b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</a:b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  </a:t>
            </a:r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도로는 대부분 잘 포장되어 </a:t>
            </a: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/>
            </a:r>
            <a:b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</a:b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  </a:t>
            </a:r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있음</a:t>
            </a: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/>
            </a:r>
            <a:b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</a:b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- </a:t>
            </a:r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철광석 및 석탄을 비롯한</a:t>
            </a: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/>
            </a:r>
            <a:b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</a:b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 </a:t>
            </a:r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 광물자원이 많이 발굴됨에</a:t>
            </a: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/>
            </a:r>
            <a:b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</a:b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 </a:t>
            </a:r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 따라 </a:t>
            </a:r>
            <a:r>
              <a:rPr lang="ko-KR" altLang="en-US" sz="2000" dirty="0" err="1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송게아</a:t>
            </a:r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 가는 길목에</a:t>
            </a: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/>
            </a:r>
            <a:b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</a:b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 </a:t>
            </a:r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 위치한 </a:t>
            </a:r>
            <a:r>
              <a:rPr lang="en-US" altLang="ko-KR" sz="2000" dirty="0" err="1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Liganga</a:t>
            </a:r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와 </a:t>
            </a: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/>
            </a:r>
            <a:b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</a:b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  </a:t>
            </a:r>
            <a:r>
              <a:rPr lang="en-US" altLang="ko-KR" sz="2000" dirty="0" err="1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Mchuchuma</a:t>
            </a: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 </a:t>
            </a:r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광산을 </a:t>
            </a:r>
            <a:r>
              <a:rPr lang="ko-KR" altLang="en-US" sz="2000" dirty="0" err="1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연결하</a:t>
            </a: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/>
            </a:r>
            <a:b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</a:b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  </a:t>
            </a:r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는 철도가 건설 중임</a:t>
            </a: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/>
            </a:r>
            <a:b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</a:br>
            <a:r>
              <a:rPr lang="en-US" altLang="ko-KR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- </a:t>
            </a:r>
            <a:r>
              <a:rPr lang="ko-KR" altLang="en-US" sz="2000" dirty="0" err="1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캐슈넛</a:t>
            </a:r>
            <a:r>
              <a:rPr lang="ko-KR" altLang="en-US" sz="2000" dirty="0" smtClean="0">
                <a:solidFill>
                  <a:srgbClr val="FFFF0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 재배지로도 유명함</a:t>
            </a:r>
          </a:p>
          <a:p>
            <a:pPr fontAlgn="base"/>
            <a:endParaRPr lang="ko-KR" altLang="en-US" sz="2000" dirty="0">
              <a:solidFill>
                <a:srgbClr val="FFFF00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1979712" y="3429000"/>
            <a:ext cx="7164288" cy="14094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907704" y="2748069"/>
            <a:ext cx="6022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Y나무L" panose="02030600000101010101" pitchFamily="18" charset="-127"/>
                <a:ea typeface="HY나무L" panose="02030600000101010101" pitchFamily="18" charset="-127"/>
              </a:rPr>
              <a:t>02. </a:t>
            </a:r>
            <a:r>
              <a:rPr lang="ko-KR" altLang="en-US" sz="4400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Y나무L" panose="02030600000101010101" pitchFamily="18" charset="-127"/>
                <a:ea typeface="HY나무L" panose="02030600000101010101" pitchFamily="18" charset="-127"/>
              </a:rPr>
              <a:t>지부소개</a:t>
            </a:r>
            <a:r>
              <a:rPr lang="en-US" altLang="ko-KR" sz="4400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Y나무L" panose="02030600000101010101" pitchFamily="18" charset="-127"/>
                <a:ea typeface="HY나무L" panose="02030600000101010101" pitchFamily="18" charset="-127"/>
              </a:rPr>
              <a:t> </a:t>
            </a:r>
            <a:endParaRPr lang="ko-KR" altLang="en-US" sz="3200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 rot="18900000" flipH="1">
            <a:off x="7042217" y="2711347"/>
            <a:ext cx="1368085" cy="1319476"/>
          </a:xfrm>
          <a:custGeom>
            <a:avLst/>
            <a:gdLst>
              <a:gd name="T0" fmla="*/ 0 w 1470"/>
              <a:gd name="T1" fmla="*/ 528 h 1148"/>
              <a:gd name="T2" fmla="*/ 296 w 1470"/>
              <a:gd name="T3" fmla="*/ 401 h 1148"/>
              <a:gd name="T4" fmla="*/ 574 w 1470"/>
              <a:gd name="T5" fmla="*/ 178 h 1148"/>
              <a:gd name="T6" fmla="*/ 558 w 1470"/>
              <a:gd name="T7" fmla="*/ 78 h 1148"/>
              <a:gd name="T8" fmla="*/ 646 w 1470"/>
              <a:gd name="T9" fmla="*/ 21 h 1148"/>
              <a:gd name="T10" fmla="*/ 664 w 1470"/>
              <a:gd name="T11" fmla="*/ 10 h 1148"/>
              <a:gd name="T12" fmla="*/ 699 w 1470"/>
              <a:gd name="T13" fmla="*/ 7 h 1148"/>
              <a:gd name="T14" fmla="*/ 717 w 1470"/>
              <a:gd name="T15" fmla="*/ 23 h 1148"/>
              <a:gd name="T16" fmla="*/ 746 w 1470"/>
              <a:gd name="T17" fmla="*/ 66 h 1148"/>
              <a:gd name="T18" fmla="*/ 765 w 1470"/>
              <a:gd name="T19" fmla="*/ 58 h 1148"/>
              <a:gd name="T20" fmla="*/ 815 w 1470"/>
              <a:gd name="T21" fmla="*/ 39 h 1148"/>
              <a:gd name="T22" fmla="*/ 886 w 1470"/>
              <a:gd name="T23" fmla="*/ 48 h 1148"/>
              <a:gd name="T24" fmla="*/ 890 w 1470"/>
              <a:gd name="T25" fmla="*/ 90 h 1148"/>
              <a:gd name="T26" fmla="*/ 864 w 1470"/>
              <a:gd name="T27" fmla="*/ 114 h 1148"/>
              <a:gd name="T28" fmla="*/ 1001 w 1470"/>
              <a:gd name="T29" fmla="*/ 144 h 1148"/>
              <a:gd name="T30" fmla="*/ 1069 w 1470"/>
              <a:gd name="T31" fmla="*/ 107 h 1148"/>
              <a:gd name="T32" fmla="*/ 1168 w 1470"/>
              <a:gd name="T33" fmla="*/ 63 h 1148"/>
              <a:gd name="T34" fmla="*/ 1276 w 1470"/>
              <a:gd name="T35" fmla="*/ 35 h 1148"/>
              <a:gd name="T36" fmla="*/ 1327 w 1470"/>
              <a:gd name="T37" fmla="*/ 35 h 1148"/>
              <a:gd name="T38" fmla="*/ 1341 w 1470"/>
              <a:gd name="T39" fmla="*/ 42 h 1148"/>
              <a:gd name="T40" fmla="*/ 1387 w 1470"/>
              <a:gd name="T41" fmla="*/ 57 h 1148"/>
              <a:gd name="T42" fmla="*/ 1429 w 1470"/>
              <a:gd name="T43" fmla="*/ 60 h 1148"/>
              <a:gd name="T44" fmla="*/ 1470 w 1470"/>
              <a:gd name="T45" fmla="*/ 99 h 1148"/>
              <a:gd name="T46" fmla="*/ 1423 w 1470"/>
              <a:gd name="T47" fmla="*/ 165 h 1148"/>
              <a:gd name="T48" fmla="*/ 1301 w 1470"/>
              <a:gd name="T49" fmla="*/ 251 h 1148"/>
              <a:gd name="T50" fmla="*/ 1168 w 1470"/>
              <a:gd name="T51" fmla="*/ 327 h 1148"/>
              <a:gd name="T52" fmla="*/ 1077 w 1470"/>
              <a:gd name="T53" fmla="*/ 375 h 1148"/>
              <a:gd name="T54" fmla="*/ 1048 w 1470"/>
              <a:gd name="T55" fmla="*/ 403 h 1148"/>
              <a:gd name="T56" fmla="*/ 1017 w 1470"/>
              <a:gd name="T57" fmla="*/ 453 h 1148"/>
              <a:gd name="T58" fmla="*/ 1014 w 1470"/>
              <a:gd name="T59" fmla="*/ 461 h 1148"/>
              <a:gd name="T60" fmla="*/ 1037 w 1470"/>
              <a:gd name="T61" fmla="*/ 453 h 1148"/>
              <a:gd name="T62" fmla="*/ 1089 w 1470"/>
              <a:gd name="T63" fmla="*/ 463 h 1148"/>
              <a:gd name="T64" fmla="*/ 1102 w 1470"/>
              <a:gd name="T65" fmla="*/ 516 h 1148"/>
              <a:gd name="T66" fmla="*/ 1045 w 1470"/>
              <a:gd name="T67" fmla="*/ 579 h 1148"/>
              <a:gd name="T68" fmla="*/ 969 w 1470"/>
              <a:gd name="T69" fmla="*/ 625 h 1148"/>
              <a:gd name="T70" fmla="*/ 891 w 1470"/>
              <a:gd name="T71" fmla="*/ 662 h 1148"/>
              <a:gd name="T72" fmla="*/ 842 w 1470"/>
              <a:gd name="T73" fmla="*/ 682 h 1148"/>
              <a:gd name="T74" fmla="*/ 778 w 1470"/>
              <a:gd name="T75" fmla="*/ 758 h 1148"/>
              <a:gd name="T76" fmla="*/ 807 w 1470"/>
              <a:gd name="T77" fmla="*/ 746 h 1148"/>
              <a:gd name="T78" fmla="*/ 865 w 1470"/>
              <a:gd name="T79" fmla="*/ 742 h 1148"/>
              <a:gd name="T80" fmla="*/ 899 w 1470"/>
              <a:gd name="T81" fmla="*/ 787 h 1148"/>
              <a:gd name="T82" fmla="*/ 842 w 1470"/>
              <a:gd name="T83" fmla="*/ 854 h 1148"/>
              <a:gd name="T84" fmla="*/ 763 w 1470"/>
              <a:gd name="T85" fmla="*/ 899 h 1148"/>
              <a:gd name="T86" fmla="*/ 700 w 1470"/>
              <a:gd name="T87" fmla="*/ 925 h 1148"/>
              <a:gd name="T88" fmla="*/ 661 w 1470"/>
              <a:gd name="T89" fmla="*/ 937 h 1148"/>
              <a:gd name="T90" fmla="*/ 534 w 1470"/>
              <a:gd name="T91" fmla="*/ 1119 h 1148"/>
              <a:gd name="T92" fmla="*/ 593 w 1470"/>
              <a:gd name="T93" fmla="*/ 840 h 1148"/>
              <a:gd name="T94" fmla="*/ 754 w 1470"/>
              <a:gd name="T95" fmla="*/ 491 h 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70" h="1148">
                <a:moveTo>
                  <a:pt x="223" y="838"/>
                </a:moveTo>
                <a:lnTo>
                  <a:pt x="143" y="881"/>
                </a:lnTo>
                <a:lnTo>
                  <a:pt x="235" y="644"/>
                </a:lnTo>
                <a:lnTo>
                  <a:pt x="0" y="528"/>
                </a:lnTo>
                <a:lnTo>
                  <a:pt x="113" y="470"/>
                </a:lnTo>
                <a:lnTo>
                  <a:pt x="258" y="494"/>
                </a:lnTo>
                <a:lnTo>
                  <a:pt x="255" y="423"/>
                </a:lnTo>
                <a:lnTo>
                  <a:pt x="296" y="401"/>
                </a:lnTo>
                <a:lnTo>
                  <a:pt x="420" y="481"/>
                </a:lnTo>
                <a:lnTo>
                  <a:pt x="763" y="293"/>
                </a:lnTo>
                <a:lnTo>
                  <a:pt x="709" y="191"/>
                </a:lnTo>
                <a:lnTo>
                  <a:pt x="574" y="178"/>
                </a:lnTo>
                <a:lnTo>
                  <a:pt x="645" y="138"/>
                </a:lnTo>
                <a:lnTo>
                  <a:pt x="592" y="104"/>
                </a:lnTo>
                <a:lnTo>
                  <a:pt x="516" y="106"/>
                </a:lnTo>
                <a:lnTo>
                  <a:pt x="558" y="78"/>
                </a:lnTo>
                <a:lnTo>
                  <a:pt x="503" y="33"/>
                </a:lnTo>
                <a:lnTo>
                  <a:pt x="565" y="0"/>
                </a:lnTo>
                <a:lnTo>
                  <a:pt x="643" y="23"/>
                </a:lnTo>
                <a:lnTo>
                  <a:pt x="646" y="21"/>
                </a:lnTo>
                <a:lnTo>
                  <a:pt x="649" y="19"/>
                </a:lnTo>
                <a:lnTo>
                  <a:pt x="653" y="17"/>
                </a:lnTo>
                <a:lnTo>
                  <a:pt x="655" y="15"/>
                </a:lnTo>
                <a:lnTo>
                  <a:pt x="664" y="10"/>
                </a:lnTo>
                <a:lnTo>
                  <a:pt x="673" y="8"/>
                </a:lnTo>
                <a:lnTo>
                  <a:pt x="683" y="6"/>
                </a:lnTo>
                <a:lnTo>
                  <a:pt x="692" y="6"/>
                </a:lnTo>
                <a:lnTo>
                  <a:pt x="699" y="7"/>
                </a:lnTo>
                <a:lnTo>
                  <a:pt x="706" y="8"/>
                </a:lnTo>
                <a:lnTo>
                  <a:pt x="712" y="12"/>
                </a:lnTo>
                <a:lnTo>
                  <a:pt x="715" y="16"/>
                </a:lnTo>
                <a:lnTo>
                  <a:pt x="717" y="23"/>
                </a:lnTo>
                <a:lnTo>
                  <a:pt x="716" y="32"/>
                </a:lnTo>
                <a:lnTo>
                  <a:pt x="712" y="40"/>
                </a:lnTo>
                <a:lnTo>
                  <a:pt x="706" y="48"/>
                </a:lnTo>
                <a:lnTo>
                  <a:pt x="746" y="66"/>
                </a:lnTo>
                <a:lnTo>
                  <a:pt x="747" y="66"/>
                </a:lnTo>
                <a:lnTo>
                  <a:pt x="751" y="63"/>
                </a:lnTo>
                <a:lnTo>
                  <a:pt x="756" y="61"/>
                </a:lnTo>
                <a:lnTo>
                  <a:pt x="765" y="58"/>
                </a:lnTo>
                <a:lnTo>
                  <a:pt x="774" y="54"/>
                </a:lnTo>
                <a:lnTo>
                  <a:pt x="786" y="50"/>
                </a:lnTo>
                <a:lnTo>
                  <a:pt x="800" y="44"/>
                </a:lnTo>
                <a:lnTo>
                  <a:pt x="815" y="39"/>
                </a:lnTo>
                <a:lnTo>
                  <a:pt x="837" y="35"/>
                </a:lnTo>
                <a:lnTo>
                  <a:pt x="857" y="36"/>
                </a:lnTo>
                <a:lnTo>
                  <a:pt x="873" y="40"/>
                </a:lnTo>
                <a:lnTo>
                  <a:pt x="886" y="48"/>
                </a:lnTo>
                <a:lnTo>
                  <a:pt x="894" y="59"/>
                </a:lnTo>
                <a:lnTo>
                  <a:pt x="898" y="69"/>
                </a:lnTo>
                <a:lnTo>
                  <a:pt x="897" y="81"/>
                </a:lnTo>
                <a:lnTo>
                  <a:pt x="890" y="90"/>
                </a:lnTo>
                <a:lnTo>
                  <a:pt x="875" y="104"/>
                </a:lnTo>
                <a:lnTo>
                  <a:pt x="867" y="111"/>
                </a:lnTo>
                <a:lnTo>
                  <a:pt x="864" y="114"/>
                </a:lnTo>
                <a:lnTo>
                  <a:pt x="864" y="114"/>
                </a:lnTo>
                <a:lnTo>
                  <a:pt x="984" y="155"/>
                </a:lnTo>
                <a:lnTo>
                  <a:pt x="986" y="153"/>
                </a:lnTo>
                <a:lnTo>
                  <a:pt x="992" y="150"/>
                </a:lnTo>
                <a:lnTo>
                  <a:pt x="1001" y="144"/>
                </a:lnTo>
                <a:lnTo>
                  <a:pt x="1015" y="136"/>
                </a:lnTo>
                <a:lnTo>
                  <a:pt x="1030" y="128"/>
                </a:lnTo>
                <a:lnTo>
                  <a:pt x="1048" y="118"/>
                </a:lnTo>
                <a:lnTo>
                  <a:pt x="1069" y="107"/>
                </a:lnTo>
                <a:lnTo>
                  <a:pt x="1092" y="96"/>
                </a:lnTo>
                <a:lnTo>
                  <a:pt x="1116" y="85"/>
                </a:lnTo>
                <a:lnTo>
                  <a:pt x="1142" y="74"/>
                </a:lnTo>
                <a:lnTo>
                  <a:pt x="1168" y="63"/>
                </a:lnTo>
                <a:lnTo>
                  <a:pt x="1196" y="54"/>
                </a:lnTo>
                <a:lnTo>
                  <a:pt x="1222" y="46"/>
                </a:lnTo>
                <a:lnTo>
                  <a:pt x="1250" y="39"/>
                </a:lnTo>
                <a:lnTo>
                  <a:pt x="1276" y="35"/>
                </a:lnTo>
                <a:lnTo>
                  <a:pt x="1303" y="32"/>
                </a:lnTo>
                <a:lnTo>
                  <a:pt x="1312" y="32"/>
                </a:lnTo>
                <a:lnTo>
                  <a:pt x="1320" y="33"/>
                </a:lnTo>
                <a:lnTo>
                  <a:pt x="1327" y="35"/>
                </a:lnTo>
                <a:lnTo>
                  <a:pt x="1333" y="37"/>
                </a:lnTo>
                <a:lnTo>
                  <a:pt x="1336" y="38"/>
                </a:lnTo>
                <a:lnTo>
                  <a:pt x="1339" y="40"/>
                </a:lnTo>
                <a:lnTo>
                  <a:pt x="1341" y="42"/>
                </a:lnTo>
                <a:lnTo>
                  <a:pt x="1341" y="42"/>
                </a:lnTo>
                <a:lnTo>
                  <a:pt x="1385" y="57"/>
                </a:lnTo>
                <a:lnTo>
                  <a:pt x="1385" y="57"/>
                </a:lnTo>
                <a:lnTo>
                  <a:pt x="1387" y="57"/>
                </a:lnTo>
                <a:lnTo>
                  <a:pt x="1388" y="58"/>
                </a:lnTo>
                <a:lnTo>
                  <a:pt x="1389" y="58"/>
                </a:lnTo>
                <a:lnTo>
                  <a:pt x="1410" y="57"/>
                </a:lnTo>
                <a:lnTo>
                  <a:pt x="1429" y="60"/>
                </a:lnTo>
                <a:lnTo>
                  <a:pt x="1444" y="67"/>
                </a:lnTo>
                <a:lnTo>
                  <a:pt x="1456" y="76"/>
                </a:lnTo>
                <a:lnTo>
                  <a:pt x="1466" y="87"/>
                </a:lnTo>
                <a:lnTo>
                  <a:pt x="1470" y="99"/>
                </a:lnTo>
                <a:lnTo>
                  <a:pt x="1469" y="112"/>
                </a:lnTo>
                <a:lnTo>
                  <a:pt x="1463" y="123"/>
                </a:lnTo>
                <a:lnTo>
                  <a:pt x="1445" y="144"/>
                </a:lnTo>
                <a:lnTo>
                  <a:pt x="1423" y="165"/>
                </a:lnTo>
                <a:lnTo>
                  <a:pt x="1396" y="186"/>
                </a:lnTo>
                <a:lnTo>
                  <a:pt x="1366" y="208"/>
                </a:lnTo>
                <a:lnTo>
                  <a:pt x="1334" y="229"/>
                </a:lnTo>
                <a:lnTo>
                  <a:pt x="1301" y="251"/>
                </a:lnTo>
                <a:lnTo>
                  <a:pt x="1266" y="272"/>
                </a:lnTo>
                <a:lnTo>
                  <a:pt x="1233" y="292"/>
                </a:lnTo>
                <a:lnTo>
                  <a:pt x="1199" y="310"/>
                </a:lnTo>
                <a:lnTo>
                  <a:pt x="1168" y="327"/>
                </a:lnTo>
                <a:lnTo>
                  <a:pt x="1139" y="342"/>
                </a:lnTo>
                <a:lnTo>
                  <a:pt x="1114" y="356"/>
                </a:lnTo>
                <a:lnTo>
                  <a:pt x="1093" y="367"/>
                </a:lnTo>
                <a:lnTo>
                  <a:pt x="1077" y="375"/>
                </a:lnTo>
                <a:lnTo>
                  <a:pt x="1067" y="379"/>
                </a:lnTo>
                <a:lnTo>
                  <a:pt x="1063" y="382"/>
                </a:lnTo>
                <a:lnTo>
                  <a:pt x="1056" y="391"/>
                </a:lnTo>
                <a:lnTo>
                  <a:pt x="1048" y="403"/>
                </a:lnTo>
                <a:lnTo>
                  <a:pt x="1040" y="416"/>
                </a:lnTo>
                <a:lnTo>
                  <a:pt x="1032" y="430"/>
                </a:lnTo>
                <a:lnTo>
                  <a:pt x="1024" y="443"/>
                </a:lnTo>
                <a:lnTo>
                  <a:pt x="1017" y="453"/>
                </a:lnTo>
                <a:lnTo>
                  <a:pt x="1012" y="461"/>
                </a:lnTo>
                <a:lnTo>
                  <a:pt x="1011" y="463"/>
                </a:lnTo>
                <a:lnTo>
                  <a:pt x="1012" y="462"/>
                </a:lnTo>
                <a:lnTo>
                  <a:pt x="1014" y="461"/>
                </a:lnTo>
                <a:lnTo>
                  <a:pt x="1017" y="459"/>
                </a:lnTo>
                <a:lnTo>
                  <a:pt x="1022" y="456"/>
                </a:lnTo>
                <a:lnTo>
                  <a:pt x="1029" y="455"/>
                </a:lnTo>
                <a:lnTo>
                  <a:pt x="1037" y="453"/>
                </a:lnTo>
                <a:lnTo>
                  <a:pt x="1047" y="453"/>
                </a:lnTo>
                <a:lnTo>
                  <a:pt x="1059" y="453"/>
                </a:lnTo>
                <a:lnTo>
                  <a:pt x="1075" y="456"/>
                </a:lnTo>
                <a:lnTo>
                  <a:pt x="1089" y="463"/>
                </a:lnTo>
                <a:lnTo>
                  <a:pt x="1099" y="473"/>
                </a:lnTo>
                <a:lnTo>
                  <a:pt x="1105" y="485"/>
                </a:lnTo>
                <a:lnTo>
                  <a:pt x="1106" y="499"/>
                </a:lnTo>
                <a:lnTo>
                  <a:pt x="1102" y="516"/>
                </a:lnTo>
                <a:lnTo>
                  <a:pt x="1092" y="534"/>
                </a:lnTo>
                <a:lnTo>
                  <a:pt x="1076" y="553"/>
                </a:lnTo>
                <a:lnTo>
                  <a:pt x="1062" y="566"/>
                </a:lnTo>
                <a:lnTo>
                  <a:pt x="1045" y="579"/>
                </a:lnTo>
                <a:lnTo>
                  <a:pt x="1027" y="591"/>
                </a:lnTo>
                <a:lnTo>
                  <a:pt x="1008" y="603"/>
                </a:lnTo>
                <a:lnTo>
                  <a:pt x="988" y="614"/>
                </a:lnTo>
                <a:lnTo>
                  <a:pt x="969" y="625"/>
                </a:lnTo>
                <a:lnTo>
                  <a:pt x="948" y="635"/>
                </a:lnTo>
                <a:lnTo>
                  <a:pt x="928" y="645"/>
                </a:lnTo>
                <a:lnTo>
                  <a:pt x="910" y="653"/>
                </a:lnTo>
                <a:lnTo>
                  <a:pt x="891" y="662"/>
                </a:lnTo>
                <a:lnTo>
                  <a:pt x="875" y="668"/>
                </a:lnTo>
                <a:lnTo>
                  <a:pt x="861" y="674"/>
                </a:lnTo>
                <a:lnTo>
                  <a:pt x="850" y="679"/>
                </a:lnTo>
                <a:lnTo>
                  <a:pt x="842" y="682"/>
                </a:lnTo>
                <a:lnTo>
                  <a:pt x="836" y="685"/>
                </a:lnTo>
                <a:lnTo>
                  <a:pt x="834" y="686"/>
                </a:lnTo>
                <a:lnTo>
                  <a:pt x="777" y="760"/>
                </a:lnTo>
                <a:lnTo>
                  <a:pt x="778" y="758"/>
                </a:lnTo>
                <a:lnTo>
                  <a:pt x="782" y="756"/>
                </a:lnTo>
                <a:lnTo>
                  <a:pt x="789" y="754"/>
                </a:lnTo>
                <a:lnTo>
                  <a:pt x="797" y="749"/>
                </a:lnTo>
                <a:lnTo>
                  <a:pt x="807" y="746"/>
                </a:lnTo>
                <a:lnTo>
                  <a:pt x="819" y="743"/>
                </a:lnTo>
                <a:lnTo>
                  <a:pt x="833" y="741"/>
                </a:lnTo>
                <a:lnTo>
                  <a:pt x="849" y="740"/>
                </a:lnTo>
                <a:lnTo>
                  <a:pt x="865" y="742"/>
                </a:lnTo>
                <a:lnTo>
                  <a:pt x="879" y="749"/>
                </a:lnTo>
                <a:lnTo>
                  <a:pt x="890" y="760"/>
                </a:lnTo>
                <a:lnTo>
                  <a:pt x="897" y="772"/>
                </a:lnTo>
                <a:lnTo>
                  <a:pt x="899" y="787"/>
                </a:lnTo>
                <a:lnTo>
                  <a:pt x="895" y="803"/>
                </a:lnTo>
                <a:lnTo>
                  <a:pt x="883" y="822"/>
                </a:lnTo>
                <a:lnTo>
                  <a:pt x="864" y="839"/>
                </a:lnTo>
                <a:lnTo>
                  <a:pt x="842" y="854"/>
                </a:lnTo>
                <a:lnTo>
                  <a:pt x="821" y="867"/>
                </a:lnTo>
                <a:lnTo>
                  <a:pt x="801" y="878"/>
                </a:lnTo>
                <a:lnTo>
                  <a:pt x="782" y="890"/>
                </a:lnTo>
                <a:lnTo>
                  <a:pt x="763" y="899"/>
                </a:lnTo>
                <a:lnTo>
                  <a:pt x="746" y="907"/>
                </a:lnTo>
                <a:lnTo>
                  <a:pt x="729" y="914"/>
                </a:lnTo>
                <a:lnTo>
                  <a:pt x="714" y="920"/>
                </a:lnTo>
                <a:lnTo>
                  <a:pt x="700" y="925"/>
                </a:lnTo>
                <a:lnTo>
                  <a:pt x="687" y="929"/>
                </a:lnTo>
                <a:lnTo>
                  <a:pt x="677" y="932"/>
                </a:lnTo>
                <a:lnTo>
                  <a:pt x="668" y="935"/>
                </a:lnTo>
                <a:lnTo>
                  <a:pt x="661" y="937"/>
                </a:lnTo>
                <a:lnTo>
                  <a:pt x="655" y="938"/>
                </a:lnTo>
                <a:lnTo>
                  <a:pt x="652" y="939"/>
                </a:lnTo>
                <a:lnTo>
                  <a:pt x="650" y="939"/>
                </a:lnTo>
                <a:lnTo>
                  <a:pt x="534" y="1119"/>
                </a:lnTo>
                <a:lnTo>
                  <a:pt x="416" y="1148"/>
                </a:lnTo>
                <a:lnTo>
                  <a:pt x="545" y="916"/>
                </a:lnTo>
                <a:lnTo>
                  <a:pt x="472" y="905"/>
                </a:lnTo>
                <a:lnTo>
                  <a:pt x="593" y="840"/>
                </a:lnTo>
                <a:lnTo>
                  <a:pt x="665" y="698"/>
                </a:lnTo>
                <a:lnTo>
                  <a:pt x="593" y="688"/>
                </a:lnTo>
                <a:lnTo>
                  <a:pt x="702" y="628"/>
                </a:lnTo>
                <a:lnTo>
                  <a:pt x="754" y="491"/>
                </a:lnTo>
                <a:lnTo>
                  <a:pt x="423" y="615"/>
                </a:lnTo>
                <a:lnTo>
                  <a:pt x="223" y="83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41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>
            <a:stCxn id="28" idx="3"/>
          </p:cNvCxnSpPr>
          <p:nvPr/>
        </p:nvCxnSpPr>
        <p:spPr>
          <a:xfrm>
            <a:off x="2287273" y="532369"/>
            <a:ext cx="5885129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8"/>
          <p:cNvSpPr>
            <a:spLocks/>
          </p:cNvSpPr>
          <p:nvPr/>
        </p:nvSpPr>
        <p:spPr bwMode="auto">
          <a:xfrm rot="18900000" flipH="1">
            <a:off x="8340227" y="294855"/>
            <a:ext cx="492529" cy="475029"/>
          </a:xfrm>
          <a:custGeom>
            <a:avLst/>
            <a:gdLst>
              <a:gd name="T0" fmla="*/ 0 w 1470"/>
              <a:gd name="T1" fmla="*/ 528 h 1148"/>
              <a:gd name="T2" fmla="*/ 296 w 1470"/>
              <a:gd name="T3" fmla="*/ 401 h 1148"/>
              <a:gd name="T4" fmla="*/ 574 w 1470"/>
              <a:gd name="T5" fmla="*/ 178 h 1148"/>
              <a:gd name="T6" fmla="*/ 558 w 1470"/>
              <a:gd name="T7" fmla="*/ 78 h 1148"/>
              <a:gd name="T8" fmla="*/ 646 w 1470"/>
              <a:gd name="T9" fmla="*/ 21 h 1148"/>
              <a:gd name="T10" fmla="*/ 664 w 1470"/>
              <a:gd name="T11" fmla="*/ 10 h 1148"/>
              <a:gd name="T12" fmla="*/ 699 w 1470"/>
              <a:gd name="T13" fmla="*/ 7 h 1148"/>
              <a:gd name="T14" fmla="*/ 717 w 1470"/>
              <a:gd name="T15" fmla="*/ 23 h 1148"/>
              <a:gd name="T16" fmla="*/ 746 w 1470"/>
              <a:gd name="T17" fmla="*/ 66 h 1148"/>
              <a:gd name="T18" fmla="*/ 765 w 1470"/>
              <a:gd name="T19" fmla="*/ 58 h 1148"/>
              <a:gd name="T20" fmla="*/ 815 w 1470"/>
              <a:gd name="T21" fmla="*/ 39 h 1148"/>
              <a:gd name="T22" fmla="*/ 886 w 1470"/>
              <a:gd name="T23" fmla="*/ 48 h 1148"/>
              <a:gd name="T24" fmla="*/ 890 w 1470"/>
              <a:gd name="T25" fmla="*/ 90 h 1148"/>
              <a:gd name="T26" fmla="*/ 864 w 1470"/>
              <a:gd name="T27" fmla="*/ 114 h 1148"/>
              <a:gd name="T28" fmla="*/ 1001 w 1470"/>
              <a:gd name="T29" fmla="*/ 144 h 1148"/>
              <a:gd name="T30" fmla="*/ 1069 w 1470"/>
              <a:gd name="T31" fmla="*/ 107 h 1148"/>
              <a:gd name="T32" fmla="*/ 1168 w 1470"/>
              <a:gd name="T33" fmla="*/ 63 h 1148"/>
              <a:gd name="T34" fmla="*/ 1276 w 1470"/>
              <a:gd name="T35" fmla="*/ 35 h 1148"/>
              <a:gd name="T36" fmla="*/ 1327 w 1470"/>
              <a:gd name="T37" fmla="*/ 35 h 1148"/>
              <a:gd name="T38" fmla="*/ 1341 w 1470"/>
              <a:gd name="T39" fmla="*/ 42 h 1148"/>
              <a:gd name="T40" fmla="*/ 1387 w 1470"/>
              <a:gd name="T41" fmla="*/ 57 h 1148"/>
              <a:gd name="T42" fmla="*/ 1429 w 1470"/>
              <a:gd name="T43" fmla="*/ 60 h 1148"/>
              <a:gd name="T44" fmla="*/ 1470 w 1470"/>
              <a:gd name="T45" fmla="*/ 99 h 1148"/>
              <a:gd name="T46" fmla="*/ 1423 w 1470"/>
              <a:gd name="T47" fmla="*/ 165 h 1148"/>
              <a:gd name="T48" fmla="*/ 1301 w 1470"/>
              <a:gd name="T49" fmla="*/ 251 h 1148"/>
              <a:gd name="T50" fmla="*/ 1168 w 1470"/>
              <a:gd name="T51" fmla="*/ 327 h 1148"/>
              <a:gd name="T52" fmla="*/ 1077 w 1470"/>
              <a:gd name="T53" fmla="*/ 375 h 1148"/>
              <a:gd name="T54" fmla="*/ 1048 w 1470"/>
              <a:gd name="T55" fmla="*/ 403 h 1148"/>
              <a:gd name="T56" fmla="*/ 1017 w 1470"/>
              <a:gd name="T57" fmla="*/ 453 h 1148"/>
              <a:gd name="T58" fmla="*/ 1014 w 1470"/>
              <a:gd name="T59" fmla="*/ 461 h 1148"/>
              <a:gd name="T60" fmla="*/ 1037 w 1470"/>
              <a:gd name="T61" fmla="*/ 453 h 1148"/>
              <a:gd name="T62" fmla="*/ 1089 w 1470"/>
              <a:gd name="T63" fmla="*/ 463 h 1148"/>
              <a:gd name="T64" fmla="*/ 1102 w 1470"/>
              <a:gd name="T65" fmla="*/ 516 h 1148"/>
              <a:gd name="T66" fmla="*/ 1045 w 1470"/>
              <a:gd name="T67" fmla="*/ 579 h 1148"/>
              <a:gd name="T68" fmla="*/ 969 w 1470"/>
              <a:gd name="T69" fmla="*/ 625 h 1148"/>
              <a:gd name="T70" fmla="*/ 891 w 1470"/>
              <a:gd name="T71" fmla="*/ 662 h 1148"/>
              <a:gd name="T72" fmla="*/ 842 w 1470"/>
              <a:gd name="T73" fmla="*/ 682 h 1148"/>
              <a:gd name="T74" fmla="*/ 778 w 1470"/>
              <a:gd name="T75" fmla="*/ 758 h 1148"/>
              <a:gd name="T76" fmla="*/ 807 w 1470"/>
              <a:gd name="T77" fmla="*/ 746 h 1148"/>
              <a:gd name="T78" fmla="*/ 865 w 1470"/>
              <a:gd name="T79" fmla="*/ 742 h 1148"/>
              <a:gd name="T80" fmla="*/ 899 w 1470"/>
              <a:gd name="T81" fmla="*/ 787 h 1148"/>
              <a:gd name="T82" fmla="*/ 842 w 1470"/>
              <a:gd name="T83" fmla="*/ 854 h 1148"/>
              <a:gd name="T84" fmla="*/ 763 w 1470"/>
              <a:gd name="T85" fmla="*/ 899 h 1148"/>
              <a:gd name="T86" fmla="*/ 700 w 1470"/>
              <a:gd name="T87" fmla="*/ 925 h 1148"/>
              <a:gd name="T88" fmla="*/ 661 w 1470"/>
              <a:gd name="T89" fmla="*/ 937 h 1148"/>
              <a:gd name="T90" fmla="*/ 534 w 1470"/>
              <a:gd name="T91" fmla="*/ 1119 h 1148"/>
              <a:gd name="T92" fmla="*/ 593 w 1470"/>
              <a:gd name="T93" fmla="*/ 840 h 1148"/>
              <a:gd name="T94" fmla="*/ 754 w 1470"/>
              <a:gd name="T95" fmla="*/ 491 h 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70" h="1148">
                <a:moveTo>
                  <a:pt x="223" y="838"/>
                </a:moveTo>
                <a:lnTo>
                  <a:pt x="143" y="881"/>
                </a:lnTo>
                <a:lnTo>
                  <a:pt x="235" y="644"/>
                </a:lnTo>
                <a:lnTo>
                  <a:pt x="0" y="528"/>
                </a:lnTo>
                <a:lnTo>
                  <a:pt x="113" y="470"/>
                </a:lnTo>
                <a:lnTo>
                  <a:pt x="258" y="494"/>
                </a:lnTo>
                <a:lnTo>
                  <a:pt x="255" y="423"/>
                </a:lnTo>
                <a:lnTo>
                  <a:pt x="296" y="401"/>
                </a:lnTo>
                <a:lnTo>
                  <a:pt x="420" y="481"/>
                </a:lnTo>
                <a:lnTo>
                  <a:pt x="763" y="293"/>
                </a:lnTo>
                <a:lnTo>
                  <a:pt x="709" y="191"/>
                </a:lnTo>
                <a:lnTo>
                  <a:pt x="574" y="178"/>
                </a:lnTo>
                <a:lnTo>
                  <a:pt x="645" y="138"/>
                </a:lnTo>
                <a:lnTo>
                  <a:pt x="592" y="104"/>
                </a:lnTo>
                <a:lnTo>
                  <a:pt x="516" y="106"/>
                </a:lnTo>
                <a:lnTo>
                  <a:pt x="558" y="78"/>
                </a:lnTo>
                <a:lnTo>
                  <a:pt x="503" y="33"/>
                </a:lnTo>
                <a:lnTo>
                  <a:pt x="565" y="0"/>
                </a:lnTo>
                <a:lnTo>
                  <a:pt x="643" y="23"/>
                </a:lnTo>
                <a:lnTo>
                  <a:pt x="646" y="21"/>
                </a:lnTo>
                <a:lnTo>
                  <a:pt x="649" y="19"/>
                </a:lnTo>
                <a:lnTo>
                  <a:pt x="653" y="17"/>
                </a:lnTo>
                <a:lnTo>
                  <a:pt x="655" y="15"/>
                </a:lnTo>
                <a:lnTo>
                  <a:pt x="664" y="10"/>
                </a:lnTo>
                <a:lnTo>
                  <a:pt x="673" y="8"/>
                </a:lnTo>
                <a:lnTo>
                  <a:pt x="683" y="6"/>
                </a:lnTo>
                <a:lnTo>
                  <a:pt x="692" y="6"/>
                </a:lnTo>
                <a:lnTo>
                  <a:pt x="699" y="7"/>
                </a:lnTo>
                <a:lnTo>
                  <a:pt x="706" y="8"/>
                </a:lnTo>
                <a:lnTo>
                  <a:pt x="712" y="12"/>
                </a:lnTo>
                <a:lnTo>
                  <a:pt x="715" y="16"/>
                </a:lnTo>
                <a:lnTo>
                  <a:pt x="717" y="23"/>
                </a:lnTo>
                <a:lnTo>
                  <a:pt x="716" y="32"/>
                </a:lnTo>
                <a:lnTo>
                  <a:pt x="712" y="40"/>
                </a:lnTo>
                <a:lnTo>
                  <a:pt x="706" y="48"/>
                </a:lnTo>
                <a:lnTo>
                  <a:pt x="746" y="66"/>
                </a:lnTo>
                <a:lnTo>
                  <a:pt x="747" y="66"/>
                </a:lnTo>
                <a:lnTo>
                  <a:pt x="751" y="63"/>
                </a:lnTo>
                <a:lnTo>
                  <a:pt x="756" y="61"/>
                </a:lnTo>
                <a:lnTo>
                  <a:pt x="765" y="58"/>
                </a:lnTo>
                <a:lnTo>
                  <a:pt x="774" y="54"/>
                </a:lnTo>
                <a:lnTo>
                  <a:pt x="786" y="50"/>
                </a:lnTo>
                <a:lnTo>
                  <a:pt x="800" y="44"/>
                </a:lnTo>
                <a:lnTo>
                  <a:pt x="815" y="39"/>
                </a:lnTo>
                <a:lnTo>
                  <a:pt x="837" y="35"/>
                </a:lnTo>
                <a:lnTo>
                  <a:pt x="857" y="36"/>
                </a:lnTo>
                <a:lnTo>
                  <a:pt x="873" y="40"/>
                </a:lnTo>
                <a:lnTo>
                  <a:pt x="886" y="48"/>
                </a:lnTo>
                <a:lnTo>
                  <a:pt x="894" y="59"/>
                </a:lnTo>
                <a:lnTo>
                  <a:pt x="898" y="69"/>
                </a:lnTo>
                <a:lnTo>
                  <a:pt x="897" y="81"/>
                </a:lnTo>
                <a:lnTo>
                  <a:pt x="890" y="90"/>
                </a:lnTo>
                <a:lnTo>
                  <a:pt x="875" y="104"/>
                </a:lnTo>
                <a:lnTo>
                  <a:pt x="867" y="111"/>
                </a:lnTo>
                <a:lnTo>
                  <a:pt x="864" y="114"/>
                </a:lnTo>
                <a:lnTo>
                  <a:pt x="864" y="114"/>
                </a:lnTo>
                <a:lnTo>
                  <a:pt x="984" y="155"/>
                </a:lnTo>
                <a:lnTo>
                  <a:pt x="986" y="153"/>
                </a:lnTo>
                <a:lnTo>
                  <a:pt x="992" y="150"/>
                </a:lnTo>
                <a:lnTo>
                  <a:pt x="1001" y="144"/>
                </a:lnTo>
                <a:lnTo>
                  <a:pt x="1015" y="136"/>
                </a:lnTo>
                <a:lnTo>
                  <a:pt x="1030" y="128"/>
                </a:lnTo>
                <a:lnTo>
                  <a:pt x="1048" y="118"/>
                </a:lnTo>
                <a:lnTo>
                  <a:pt x="1069" y="107"/>
                </a:lnTo>
                <a:lnTo>
                  <a:pt x="1092" y="96"/>
                </a:lnTo>
                <a:lnTo>
                  <a:pt x="1116" y="85"/>
                </a:lnTo>
                <a:lnTo>
                  <a:pt x="1142" y="74"/>
                </a:lnTo>
                <a:lnTo>
                  <a:pt x="1168" y="63"/>
                </a:lnTo>
                <a:lnTo>
                  <a:pt x="1196" y="54"/>
                </a:lnTo>
                <a:lnTo>
                  <a:pt x="1222" y="46"/>
                </a:lnTo>
                <a:lnTo>
                  <a:pt x="1250" y="39"/>
                </a:lnTo>
                <a:lnTo>
                  <a:pt x="1276" y="35"/>
                </a:lnTo>
                <a:lnTo>
                  <a:pt x="1303" y="32"/>
                </a:lnTo>
                <a:lnTo>
                  <a:pt x="1312" y="32"/>
                </a:lnTo>
                <a:lnTo>
                  <a:pt x="1320" y="33"/>
                </a:lnTo>
                <a:lnTo>
                  <a:pt x="1327" y="35"/>
                </a:lnTo>
                <a:lnTo>
                  <a:pt x="1333" y="37"/>
                </a:lnTo>
                <a:lnTo>
                  <a:pt x="1336" y="38"/>
                </a:lnTo>
                <a:lnTo>
                  <a:pt x="1339" y="40"/>
                </a:lnTo>
                <a:lnTo>
                  <a:pt x="1341" y="42"/>
                </a:lnTo>
                <a:lnTo>
                  <a:pt x="1341" y="42"/>
                </a:lnTo>
                <a:lnTo>
                  <a:pt x="1385" y="57"/>
                </a:lnTo>
                <a:lnTo>
                  <a:pt x="1385" y="57"/>
                </a:lnTo>
                <a:lnTo>
                  <a:pt x="1387" y="57"/>
                </a:lnTo>
                <a:lnTo>
                  <a:pt x="1388" y="58"/>
                </a:lnTo>
                <a:lnTo>
                  <a:pt x="1389" y="58"/>
                </a:lnTo>
                <a:lnTo>
                  <a:pt x="1410" y="57"/>
                </a:lnTo>
                <a:lnTo>
                  <a:pt x="1429" y="60"/>
                </a:lnTo>
                <a:lnTo>
                  <a:pt x="1444" y="67"/>
                </a:lnTo>
                <a:lnTo>
                  <a:pt x="1456" y="76"/>
                </a:lnTo>
                <a:lnTo>
                  <a:pt x="1466" y="87"/>
                </a:lnTo>
                <a:lnTo>
                  <a:pt x="1470" y="99"/>
                </a:lnTo>
                <a:lnTo>
                  <a:pt x="1469" y="112"/>
                </a:lnTo>
                <a:lnTo>
                  <a:pt x="1463" y="123"/>
                </a:lnTo>
                <a:lnTo>
                  <a:pt x="1445" y="144"/>
                </a:lnTo>
                <a:lnTo>
                  <a:pt x="1423" y="165"/>
                </a:lnTo>
                <a:lnTo>
                  <a:pt x="1396" y="186"/>
                </a:lnTo>
                <a:lnTo>
                  <a:pt x="1366" y="208"/>
                </a:lnTo>
                <a:lnTo>
                  <a:pt x="1334" y="229"/>
                </a:lnTo>
                <a:lnTo>
                  <a:pt x="1301" y="251"/>
                </a:lnTo>
                <a:lnTo>
                  <a:pt x="1266" y="272"/>
                </a:lnTo>
                <a:lnTo>
                  <a:pt x="1233" y="292"/>
                </a:lnTo>
                <a:lnTo>
                  <a:pt x="1199" y="310"/>
                </a:lnTo>
                <a:lnTo>
                  <a:pt x="1168" y="327"/>
                </a:lnTo>
                <a:lnTo>
                  <a:pt x="1139" y="342"/>
                </a:lnTo>
                <a:lnTo>
                  <a:pt x="1114" y="356"/>
                </a:lnTo>
                <a:lnTo>
                  <a:pt x="1093" y="367"/>
                </a:lnTo>
                <a:lnTo>
                  <a:pt x="1077" y="375"/>
                </a:lnTo>
                <a:lnTo>
                  <a:pt x="1067" y="379"/>
                </a:lnTo>
                <a:lnTo>
                  <a:pt x="1063" y="382"/>
                </a:lnTo>
                <a:lnTo>
                  <a:pt x="1056" y="391"/>
                </a:lnTo>
                <a:lnTo>
                  <a:pt x="1048" y="403"/>
                </a:lnTo>
                <a:lnTo>
                  <a:pt x="1040" y="416"/>
                </a:lnTo>
                <a:lnTo>
                  <a:pt x="1032" y="430"/>
                </a:lnTo>
                <a:lnTo>
                  <a:pt x="1024" y="443"/>
                </a:lnTo>
                <a:lnTo>
                  <a:pt x="1017" y="453"/>
                </a:lnTo>
                <a:lnTo>
                  <a:pt x="1012" y="461"/>
                </a:lnTo>
                <a:lnTo>
                  <a:pt x="1011" y="463"/>
                </a:lnTo>
                <a:lnTo>
                  <a:pt x="1012" y="462"/>
                </a:lnTo>
                <a:lnTo>
                  <a:pt x="1014" y="461"/>
                </a:lnTo>
                <a:lnTo>
                  <a:pt x="1017" y="459"/>
                </a:lnTo>
                <a:lnTo>
                  <a:pt x="1022" y="456"/>
                </a:lnTo>
                <a:lnTo>
                  <a:pt x="1029" y="455"/>
                </a:lnTo>
                <a:lnTo>
                  <a:pt x="1037" y="453"/>
                </a:lnTo>
                <a:lnTo>
                  <a:pt x="1047" y="453"/>
                </a:lnTo>
                <a:lnTo>
                  <a:pt x="1059" y="453"/>
                </a:lnTo>
                <a:lnTo>
                  <a:pt x="1075" y="456"/>
                </a:lnTo>
                <a:lnTo>
                  <a:pt x="1089" y="463"/>
                </a:lnTo>
                <a:lnTo>
                  <a:pt x="1099" y="473"/>
                </a:lnTo>
                <a:lnTo>
                  <a:pt x="1105" y="485"/>
                </a:lnTo>
                <a:lnTo>
                  <a:pt x="1106" y="499"/>
                </a:lnTo>
                <a:lnTo>
                  <a:pt x="1102" y="516"/>
                </a:lnTo>
                <a:lnTo>
                  <a:pt x="1092" y="534"/>
                </a:lnTo>
                <a:lnTo>
                  <a:pt x="1076" y="553"/>
                </a:lnTo>
                <a:lnTo>
                  <a:pt x="1062" y="566"/>
                </a:lnTo>
                <a:lnTo>
                  <a:pt x="1045" y="579"/>
                </a:lnTo>
                <a:lnTo>
                  <a:pt x="1027" y="591"/>
                </a:lnTo>
                <a:lnTo>
                  <a:pt x="1008" y="603"/>
                </a:lnTo>
                <a:lnTo>
                  <a:pt x="988" y="614"/>
                </a:lnTo>
                <a:lnTo>
                  <a:pt x="969" y="625"/>
                </a:lnTo>
                <a:lnTo>
                  <a:pt x="948" y="635"/>
                </a:lnTo>
                <a:lnTo>
                  <a:pt x="928" y="645"/>
                </a:lnTo>
                <a:lnTo>
                  <a:pt x="910" y="653"/>
                </a:lnTo>
                <a:lnTo>
                  <a:pt x="891" y="662"/>
                </a:lnTo>
                <a:lnTo>
                  <a:pt x="875" y="668"/>
                </a:lnTo>
                <a:lnTo>
                  <a:pt x="861" y="674"/>
                </a:lnTo>
                <a:lnTo>
                  <a:pt x="850" y="679"/>
                </a:lnTo>
                <a:lnTo>
                  <a:pt x="842" y="682"/>
                </a:lnTo>
                <a:lnTo>
                  <a:pt x="836" y="685"/>
                </a:lnTo>
                <a:lnTo>
                  <a:pt x="834" y="686"/>
                </a:lnTo>
                <a:lnTo>
                  <a:pt x="777" y="760"/>
                </a:lnTo>
                <a:lnTo>
                  <a:pt x="778" y="758"/>
                </a:lnTo>
                <a:lnTo>
                  <a:pt x="782" y="756"/>
                </a:lnTo>
                <a:lnTo>
                  <a:pt x="789" y="754"/>
                </a:lnTo>
                <a:lnTo>
                  <a:pt x="797" y="749"/>
                </a:lnTo>
                <a:lnTo>
                  <a:pt x="807" y="746"/>
                </a:lnTo>
                <a:lnTo>
                  <a:pt x="819" y="743"/>
                </a:lnTo>
                <a:lnTo>
                  <a:pt x="833" y="741"/>
                </a:lnTo>
                <a:lnTo>
                  <a:pt x="849" y="740"/>
                </a:lnTo>
                <a:lnTo>
                  <a:pt x="865" y="742"/>
                </a:lnTo>
                <a:lnTo>
                  <a:pt x="879" y="749"/>
                </a:lnTo>
                <a:lnTo>
                  <a:pt x="890" y="760"/>
                </a:lnTo>
                <a:lnTo>
                  <a:pt x="897" y="772"/>
                </a:lnTo>
                <a:lnTo>
                  <a:pt x="899" y="787"/>
                </a:lnTo>
                <a:lnTo>
                  <a:pt x="895" y="803"/>
                </a:lnTo>
                <a:lnTo>
                  <a:pt x="883" y="822"/>
                </a:lnTo>
                <a:lnTo>
                  <a:pt x="864" y="839"/>
                </a:lnTo>
                <a:lnTo>
                  <a:pt x="842" y="854"/>
                </a:lnTo>
                <a:lnTo>
                  <a:pt x="821" y="867"/>
                </a:lnTo>
                <a:lnTo>
                  <a:pt x="801" y="878"/>
                </a:lnTo>
                <a:lnTo>
                  <a:pt x="782" y="890"/>
                </a:lnTo>
                <a:lnTo>
                  <a:pt x="763" y="899"/>
                </a:lnTo>
                <a:lnTo>
                  <a:pt x="746" y="907"/>
                </a:lnTo>
                <a:lnTo>
                  <a:pt x="729" y="914"/>
                </a:lnTo>
                <a:lnTo>
                  <a:pt x="714" y="920"/>
                </a:lnTo>
                <a:lnTo>
                  <a:pt x="700" y="925"/>
                </a:lnTo>
                <a:lnTo>
                  <a:pt x="687" y="929"/>
                </a:lnTo>
                <a:lnTo>
                  <a:pt x="677" y="932"/>
                </a:lnTo>
                <a:lnTo>
                  <a:pt x="668" y="935"/>
                </a:lnTo>
                <a:lnTo>
                  <a:pt x="661" y="937"/>
                </a:lnTo>
                <a:lnTo>
                  <a:pt x="655" y="938"/>
                </a:lnTo>
                <a:lnTo>
                  <a:pt x="652" y="939"/>
                </a:lnTo>
                <a:lnTo>
                  <a:pt x="650" y="939"/>
                </a:lnTo>
                <a:lnTo>
                  <a:pt x="534" y="1119"/>
                </a:lnTo>
                <a:lnTo>
                  <a:pt x="416" y="1148"/>
                </a:lnTo>
                <a:lnTo>
                  <a:pt x="545" y="916"/>
                </a:lnTo>
                <a:lnTo>
                  <a:pt x="472" y="905"/>
                </a:lnTo>
                <a:lnTo>
                  <a:pt x="593" y="840"/>
                </a:lnTo>
                <a:lnTo>
                  <a:pt x="665" y="698"/>
                </a:lnTo>
                <a:lnTo>
                  <a:pt x="593" y="688"/>
                </a:lnTo>
                <a:lnTo>
                  <a:pt x="702" y="628"/>
                </a:lnTo>
                <a:lnTo>
                  <a:pt x="754" y="491"/>
                </a:lnTo>
                <a:lnTo>
                  <a:pt x="423" y="615"/>
                </a:lnTo>
                <a:lnTo>
                  <a:pt x="223" y="83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467544" y="270759"/>
            <a:ext cx="1819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altLang="ko-KR" sz="2800" dirty="0" err="1">
                <a:solidFill>
                  <a:srgbClr val="FFFF00"/>
                </a:solidFill>
                <a:latin typeface="Impact" pitchFamily="34" charset="0"/>
              </a:rPr>
              <a:t>C</a:t>
            </a:r>
            <a:r>
              <a:rPr lang="en-US" altLang="ko-KR" sz="2800" dirty="0" err="1" smtClean="0">
                <a:solidFill>
                  <a:srgbClr val="FFFF00"/>
                </a:solidFill>
                <a:latin typeface="Impact" pitchFamily="34" charset="0"/>
              </a:rPr>
              <a:t>omfound</a:t>
            </a:r>
            <a:r>
              <a:rPr lang="en-US" altLang="ko-KR" sz="2800" dirty="0" smtClean="0">
                <a:solidFill>
                  <a:srgbClr val="FFFF00"/>
                </a:solidFill>
                <a:latin typeface="Impact" pitchFamily="34" charset="0"/>
              </a:rPr>
              <a:t> </a:t>
            </a:r>
            <a:endParaRPr lang="ko-KR" altLang="en-US" dirty="0">
              <a:solidFill>
                <a:srgbClr val="FFFF00"/>
              </a:solidFill>
              <a:latin typeface="Impact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55589"/>
            <a:ext cx="4038600" cy="5070574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055589"/>
            <a:ext cx="4038600" cy="5070574"/>
          </a:xfrm>
        </p:spPr>
      </p:pic>
      <p:sp>
        <p:nvSpPr>
          <p:cNvPr id="7" name="Freeform 8"/>
          <p:cNvSpPr>
            <a:spLocks/>
          </p:cNvSpPr>
          <p:nvPr/>
        </p:nvSpPr>
        <p:spPr bwMode="auto">
          <a:xfrm rot="18342796" flipH="1">
            <a:off x="3006152" y="1801892"/>
            <a:ext cx="492529" cy="475029"/>
          </a:xfrm>
          <a:custGeom>
            <a:avLst/>
            <a:gdLst>
              <a:gd name="T0" fmla="*/ 0 w 1470"/>
              <a:gd name="T1" fmla="*/ 528 h 1148"/>
              <a:gd name="T2" fmla="*/ 296 w 1470"/>
              <a:gd name="T3" fmla="*/ 401 h 1148"/>
              <a:gd name="T4" fmla="*/ 574 w 1470"/>
              <a:gd name="T5" fmla="*/ 178 h 1148"/>
              <a:gd name="T6" fmla="*/ 558 w 1470"/>
              <a:gd name="T7" fmla="*/ 78 h 1148"/>
              <a:gd name="T8" fmla="*/ 646 w 1470"/>
              <a:gd name="T9" fmla="*/ 21 h 1148"/>
              <a:gd name="T10" fmla="*/ 664 w 1470"/>
              <a:gd name="T11" fmla="*/ 10 h 1148"/>
              <a:gd name="T12" fmla="*/ 699 w 1470"/>
              <a:gd name="T13" fmla="*/ 7 h 1148"/>
              <a:gd name="T14" fmla="*/ 717 w 1470"/>
              <a:gd name="T15" fmla="*/ 23 h 1148"/>
              <a:gd name="T16" fmla="*/ 746 w 1470"/>
              <a:gd name="T17" fmla="*/ 66 h 1148"/>
              <a:gd name="T18" fmla="*/ 765 w 1470"/>
              <a:gd name="T19" fmla="*/ 58 h 1148"/>
              <a:gd name="T20" fmla="*/ 815 w 1470"/>
              <a:gd name="T21" fmla="*/ 39 h 1148"/>
              <a:gd name="T22" fmla="*/ 886 w 1470"/>
              <a:gd name="T23" fmla="*/ 48 h 1148"/>
              <a:gd name="T24" fmla="*/ 890 w 1470"/>
              <a:gd name="T25" fmla="*/ 90 h 1148"/>
              <a:gd name="T26" fmla="*/ 864 w 1470"/>
              <a:gd name="T27" fmla="*/ 114 h 1148"/>
              <a:gd name="T28" fmla="*/ 1001 w 1470"/>
              <a:gd name="T29" fmla="*/ 144 h 1148"/>
              <a:gd name="T30" fmla="*/ 1069 w 1470"/>
              <a:gd name="T31" fmla="*/ 107 h 1148"/>
              <a:gd name="T32" fmla="*/ 1168 w 1470"/>
              <a:gd name="T33" fmla="*/ 63 h 1148"/>
              <a:gd name="T34" fmla="*/ 1276 w 1470"/>
              <a:gd name="T35" fmla="*/ 35 h 1148"/>
              <a:gd name="T36" fmla="*/ 1327 w 1470"/>
              <a:gd name="T37" fmla="*/ 35 h 1148"/>
              <a:gd name="T38" fmla="*/ 1341 w 1470"/>
              <a:gd name="T39" fmla="*/ 42 h 1148"/>
              <a:gd name="T40" fmla="*/ 1387 w 1470"/>
              <a:gd name="T41" fmla="*/ 57 h 1148"/>
              <a:gd name="T42" fmla="*/ 1429 w 1470"/>
              <a:gd name="T43" fmla="*/ 60 h 1148"/>
              <a:gd name="T44" fmla="*/ 1470 w 1470"/>
              <a:gd name="T45" fmla="*/ 99 h 1148"/>
              <a:gd name="T46" fmla="*/ 1423 w 1470"/>
              <a:gd name="T47" fmla="*/ 165 h 1148"/>
              <a:gd name="T48" fmla="*/ 1301 w 1470"/>
              <a:gd name="T49" fmla="*/ 251 h 1148"/>
              <a:gd name="T50" fmla="*/ 1168 w 1470"/>
              <a:gd name="T51" fmla="*/ 327 h 1148"/>
              <a:gd name="T52" fmla="*/ 1077 w 1470"/>
              <a:gd name="T53" fmla="*/ 375 h 1148"/>
              <a:gd name="T54" fmla="*/ 1048 w 1470"/>
              <a:gd name="T55" fmla="*/ 403 h 1148"/>
              <a:gd name="T56" fmla="*/ 1017 w 1470"/>
              <a:gd name="T57" fmla="*/ 453 h 1148"/>
              <a:gd name="T58" fmla="*/ 1014 w 1470"/>
              <a:gd name="T59" fmla="*/ 461 h 1148"/>
              <a:gd name="T60" fmla="*/ 1037 w 1470"/>
              <a:gd name="T61" fmla="*/ 453 h 1148"/>
              <a:gd name="T62" fmla="*/ 1089 w 1470"/>
              <a:gd name="T63" fmla="*/ 463 h 1148"/>
              <a:gd name="T64" fmla="*/ 1102 w 1470"/>
              <a:gd name="T65" fmla="*/ 516 h 1148"/>
              <a:gd name="T66" fmla="*/ 1045 w 1470"/>
              <a:gd name="T67" fmla="*/ 579 h 1148"/>
              <a:gd name="T68" fmla="*/ 969 w 1470"/>
              <a:gd name="T69" fmla="*/ 625 h 1148"/>
              <a:gd name="T70" fmla="*/ 891 w 1470"/>
              <a:gd name="T71" fmla="*/ 662 h 1148"/>
              <a:gd name="T72" fmla="*/ 842 w 1470"/>
              <a:gd name="T73" fmla="*/ 682 h 1148"/>
              <a:gd name="T74" fmla="*/ 778 w 1470"/>
              <a:gd name="T75" fmla="*/ 758 h 1148"/>
              <a:gd name="T76" fmla="*/ 807 w 1470"/>
              <a:gd name="T77" fmla="*/ 746 h 1148"/>
              <a:gd name="T78" fmla="*/ 865 w 1470"/>
              <a:gd name="T79" fmla="*/ 742 h 1148"/>
              <a:gd name="T80" fmla="*/ 899 w 1470"/>
              <a:gd name="T81" fmla="*/ 787 h 1148"/>
              <a:gd name="T82" fmla="*/ 842 w 1470"/>
              <a:gd name="T83" fmla="*/ 854 h 1148"/>
              <a:gd name="T84" fmla="*/ 763 w 1470"/>
              <a:gd name="T85" fmla="*/ 899 h 1148"/>
              <a:gd name="T86" fmla="*/ 700 w 1470"/>
              <a:gd name="T87" fmla="*/ 925 h 1148"/>
              <a:gd name="T88" fmla="*/ 661 w 1470"/>
              <a:gd name="T89" fmla="*/ 937 h 1148"/>
              <a:gd name="T90" fmla="*/ 534 w 1470"/>
              <a:gd name="T91" fmla="*/ 1119 h 1148"/>
              <a:gd name="T92" fmla="*/ 593 w 1470"/>
              <a:gd name="T93" fmla="*/ 840 h 1148"/>
              <a:gd name="T94" fmla="*/ 754 w 1470"/>
              <a:gd name="T95" fmla="*/ 491 h 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70" h="1148">
                <a:moveTo>
                  <a:pt x="223" y="838"/>
                </a:moveTo>
                <a:lnTo>
                  <a:pt x="143" y="881"/>
                </a:lnTo>
                <a:lnTo>
                  <a:pt x="235" y="644"/>
                </a:lnTo>
                <a:lnTo>
                  <a:pt x="0" y="528"/>
                </a:lnTo>
                <a:lnTo>
                  <a:pt x="113" y="470"/>
                </a:lnTo>
                <a:lnTo>
                  <a:pt x="258" y="494"/>
                </a:lnTo>
                <a:lnTo>
                  <a:pt x="255" y="423"/>
                </a:lnTo>
                <a:lnTo>
                  <a:pt x="296" y="401"/>
                </a:lnTo>
                <a:lnTo>
                  <a:pt x="420" y="481"/>
                </a:lnTo>
                <a:lnTo>
                  <a:pt x="763" y="293"/>
                </a:lnTo>
                <a:lnTo>
                  <a:pt x="709" y="191"/>
                </a:lnTo>
                <a:lnTo>
                  <a:pt x="574" y="178"/>
                </a:lnTo>
                <a:lnTo>
                  <a:pt x="645" y="138"/>
                </a:lnTo>
                <a:lnTo>
                  <a:pt x="592" y="104"/>
                </a:lnTo>
                <a:lnTo>
                  <a:pt x="516" y="106"/>
                </a:lnTo>
                <a:lnTo>
                  <a:pt x="558" y="78"/>
                </a:lnTo>
                <a:lnTo>
                  <a:pt x="503" y="33"/>
                </a:lnTo>
                <a:lnTo>
                  <a:pt x="565" y="0"/>
                </a:lnTo>
                <a:lnTo>
                  <a:pt x="643" y="23"/>
                </a:lnTo>
                <a:lnTo>
                  <a:pt x="646" y="21"/>
                </a:lnTo>
                <a:lnTo>
                  <a:pt x="649" y="19"/>
                </a:lnTo>
                <a:lnTo>
                  <a:pt x="653" y="17"/>
                </a:lnTo>
                <a:lnTo>
                  <a:pt x="655" y="15"/>
                </a:lnTo>
                <a:lnTo>
                  <a:pt x="664" y="10"/>
                </a:lnTo>
                <a:lnTo>
                  <a:pt x="673" y="8"/>
                </a:lnTo>
                <a:lnTo>
                  <a:pt x="683" y="6"/>
                </a:lnTo>
                <a:lnTo>
                  <a:pt x="692" y="6"/>
                </a:lnTo>
                <a:lnTo>
                  <a:pt x="699" y="7"/>
                </a:lnTo>
                <a:lnTo>
                  <a:pt x="706" y="8"/>
                </a:lnTo>
                <a:lnTo>
                  <a:pt x="712" y="12"/>
                </a:lnTo>
                <a:lnTo>
                  <a:pt x="715" y="16"/>
                </a:lnTo>
                <a:lnTo>
                  <a:pt x="717" y="23"/>
                </a:lnTo>
                <a:lnTo>
                  <a:pt x="716" y="32"/>
                </a:lnTo>
                <a:lnTo>
                  <a:pt x="712" y="40"/>
                </a:lnTo>
                <a:lnTo>
                  <a:pt x="706" y="48"/>
                </a:lnTo>
                <a:lnTo>
                  <a:pt x="746" y="66"/>
                </a:lnTo>
                <a:lnTo>
                  <a:pt x="747" y="66"/>
                </a:lnTo>
                <a:lnTo>
                  <a:pt x="751" y="63"/>
                </a:lnTo>
                <a:lnTo>
                  <a:pt x="756" y="61"/>
                </a:lnTo>
                <a:lnTo>
                  <a:pt x="765" y="58"/>
                </a:lnTo>
                <a:lnTo>
                  <a:pt x="774" y="54"/>
                </a:lnTo>
                <a:lnTo>
                  <a:pt x="786" y="50"/>
                </a:lnTo>
                <a:lnTo>
                  <a:pt x="800" y="44"/>
                </a:lnTo>
                <a:lnTo>
                  <a:pt x="815" y="39"/>
                </a:lnTo>
                <a:lnTo>
                  <a:pt x="837" y="35"/>
                </a:lnTo>
                <a:lnTo>
                  <a:pt x="857" y="36"/>
                </a:lnTo>
                <a:lnTo>
                  <a:pt x="873" y="40"/>
                </a:lnTo>
                <a:lnTo>
                  <a:pt x="886" y="48"/>
                </a:lnTo>
                <a:lnTo>
                  <a:pt x="894" y="59"/>
                </a:lnTo>
                <a:lnTo>
                  <a:pt x="898" y="69"/>
                </a:lnTo>
                <a:lnTo>
                  <a:pt x="897" y="81"/>
                </a:lnTo>
                <a:lnTo>
                  <a:pt x="890" y="90"/>
                </a:lnTo>
                <a:lnTo>
                  <a:pt x="875" y="104"/>
                </a:lnTo>
                <a:lnTo>
                  <a:pt x="867" y="111"/>
                </a:lnTo>
                <a:lnTo>
                  <a:pt x="864" y="114"/>
                </a:lnTo>
                <a:lnTo>
                  <a:pt x="864" y="114"/>
                </a:lnTo>
                <a:lnTo>
                  <a:pt x="984" y="155"/>
                </a:lnTo>
                <a:lnTo>
                  <a:pt x="986" y="153"/>
                </a:lnTo>
                <a:lnTo>
                  <a:pt x="992" y="150"/>
                </a:lnTo>
                <a:lnTo>
                  <a:pt x="1001" y="144"/>
                </a:lnTo>
                <a:lnTo>
                  <a:pt x="1015" y="136"/>
                </a:lnTo>
                <a:lnTo>
                  <a:pt x="1030" y="128"/>
                </a:lnTo>
                <a:lnTo>
                  <a:pt x="1048" y="118"/>
                </a:lnTo>
                <a:lnTo>
                  <a:pt x="1069" y="107"/>
                </a:lnTo>
                <a:lnTo>
                  <a:pt x="1092" y="96"/>
                </a:lnTo>
                <a:lnTo>
                  <a:pt x="1116" y="85"/>
                </a:lnTo>
                <a:lnTo>
                  <a:pt x="1142" y="74"/>
                </a:lnTo>
                <a:lnTo>
                  <a:pt x="1168" y="63"/>
                </a:lnTo>
                <a:lnTo>
                  <a:pt x="1196" y="54"/>
                </a:lnTo>
                <a:lnTo>
                  <a:pt x="1222" y="46"/>
                </a:lnTo>
                <a:lnTo>
                  <a:pt x="1250" y="39"/>
                </a:lnTo>
                <a:lnTo>
                  <a:pt x="1276" y="35"/>
                </a:lnTo>
                <a:lnTo>
                  <a:pt x="1303" y="32"/>
                </a:lnTo>
                <a:lnTo>
                  <a:pt x="1312" y="32"/>
                </a:lnTo>
                <a:lnTo>
                  <a:pt x="1320" y="33"/>
                </a:lnTo>
                <a:lnTo>
                  <a:pt x="1327" y="35"/>
                </a:lnTo>
                <a:lnTo>
                  <a:pt x="1333" y="37"/>
                </a:lnTo>
                <a:lnTo>
                  <a:pt x="1336" y="38"/>
                </a:lnTo>
                <a:lnTo>
                  <a:pt x="1339" y="40"/>
                </a:lnTo>
                <a:lnTo>
                  <a:pt x="1341" y="42"/>
                </a:lnTo>
                <a:lnTo>
                  <a:pt x="1341" y="42"/>
                </a:lnTo>
                <a:lnTo>
                  <a:pt x="1385" y="57"/>
                </a:lnTo>
                <a:lnTo>
                  <a:pt x="1385" y="57"/>
                </a:lnTo>
                <a:lnTo>
                  <a:pt x="1387" y="57"/>
                </a:lnTo>
                <a:lnTo>
                  <a:pt x="1388" y="58"/>
                </a:lnTo>
                <a:lnTo>
                  <a:pt x="1389" y="58"/>
                </a:lnTo>
                <a:lnTo>
                  <a:pt x="1410" y="57"/>
                </a:lnTo>
                <a:lnTo>
                  <a:pt x="1429" y="60"/>
                </a:lnTo>
                <a:lnTo>
                  <a:pt x="1444" y="67"/>
                </a:lnTo>
                <a:lnTo>
                  <a:pt x="1456" y="76"/>
                </a:lnTo>
                <a:lnTo>
                  <a:pt x="1466" y="87"/>
                </a:lnTo>
                <a:lnTo>
                  <a:pt x="1470" y="99"/>
                </a:lnTo>
                <a:lnTo>
                  <a:pt x="1469" y="112"/>
                </a:lnTo>
                <a:lnTo>
                  <a:pt x="1463" y="123"/>
                </a:lnTo>
                <a:lnTo>
                  <a:pt x="1445" y="144"/>
                </a:lnTo>
                <a:lnTo>
                  <a:pt x="1423" y="165"/>
                </a:lnTo>
                <a:lnTo>
                  <a:pt x="1396" y="186"/>
                </a:lnTo>
                <a:lnTo>
                  <a:pt x="1366" y="208"/>
                </a:lnTo>
                <a:lnTo>
                  <a:pt x="1334" y="229"/>
                </a:lnTo>
                <a:lnTo>
                  <a:pt x="1301" y="251"/>
                </a:lnTo>
                <a:lnTo>
                  <a:pt x="1266" y="272"/>
                </a:lnTo>
                <a:lnTo>
                  <a:pt x="1233" y="292"/>
                </a:lnTo>
                <a:lnTo>
                  <a:pt x="1199" y="310"/>
                </a:lnTo>
                <a:lnTo>
                  <a:pt x="1168" y="327"/>
                </a:lnTo>
                <a:lnTo>
                  <a:pt x="1139" y="342"/>
                </a:lnTo>
                <a:lnTo>
                  <a:pt x="1114" y="356"/>
                </a:lnTo>
                <a:lnTo>
                  <a:pt x="1093" y="367"/>
                </a:lnTo>
                <a:lnTo>
                  <a:pt x="1077" y="375"/>
                </a:lnTo>
                <a:lnTo>
                  <a:pt x="1067" y="379"/>
                </a:lnTo>
                <a:lnTo>
                  <a:pt x="1063" y="382"/>
                </a:lnTo>
                <a:lnTo>
                  <a:pt x="1056" y="391"/>
                </a:lnTo>
                <a:lnTo>
                  <a:pt x="1048" y="403"/>
                </a:lnTo>
                <a:lnTo>
                  <a:pt x="1040" y="416"/>
                </a:lnTo>
                <a:lnTo>
                  <a:pt x="1032" y="430"/>
                </a:lnTo>
                <a:lnTo>
                  <a:pt x="1024" y="443"/>
                </a:lnTo>
                <a:lnTo>
                  <a:pt x="1017" y="453"/>
                </a:lnTo>
                <a:lnTo>
                  <a:pt x="1012" y="461"/>
                </a:lnTo>
                <a:lnTo>
                  <a:pt x="1011" y="463"/>
                </a:lnTo>
                <a:lnTo>
                  <a:pt x="1012" y="462"/>
                </a:lnTo>
                <a:lnTo>
                  <a:pt x="1014" y="461"/>
                </a:lnTo>
                <a:lnTo>
                  <a:pt x="1017" y="459"/>
                </a:lnTo>
                <a:lnTo>
                  <a:pt x="1022" y="456"/>
                </a:lnTo>
                <a:lnTo>
                  <a:pt x="1029" y="455"/>
                </a:lnTo>
                <a:lnTo>
                  <a:pt x="1037" y="453"/>
                </a:lnTo>
                <a:lnTo>
                  <a:pt x="1047" y="453"/>
                </a:lnTo>
                <a:lnTo>
                  <a:pt x="1059" y="453"/>
                </a:lnTo>
                <a:lnTo>
                  <a:pt x="1075" y="456"/>
                </a:lnTo>
                <a:lnTo>
                  <a:pt x="1089" y="463"/>
                </a:lnTo>
                <a:lnTo>
                  <a:pt x="1099" y="473"/>
                </a:lnTo>
                <a:lnTo>
                  <a:pt x="1105" y="485"/>
                </a:lnTo>
                <a:lnTo>
                  <a:pt x="1106" y="499"/>
                </a:lnTo>
                <a:lnTo>
                  <a:pt x="1102" y="516"/>
                </a:lnTo>
                <a:lnTo>
                  <a:pt x="1092" y="534"/>
                </a:lnTo>
                <a:lnTo>
                  <a:pt x="1076" y="553"/>
                </a:lnTo>
                <a:lnTo>
                  <a:pt x="1062" y="566"/>
                </a:lnTo>
                <a:lnTo>
                  <a:pt x="1045" y="579"/>
                </a:lnTo>
                <a:lnTo>
                  <a:pt x="1027" y="591"/>
                </a:lnTo>
                <a:lnTo>
                  <a:pt x="1008" y="603"/>
                </a:lnTo>
                <a:lnTo>
                  <a:pt x="988" y="614"/>
                </a:lnTo>
                <a:lnTo>
                  <a:pt x="969" y="625"/>
                </a:lnTo>
                <a:lnTo>
                  <a:pt x="948" y="635"/>
                </a:lnTo>
                <a:lnTo>
                  <a:pt x="928" y="645"/>
                </a:lnTo>
                <a:lnTo>
                  <a:pt x="910" y="653"/>
                </a:lnTo>
                <a:lnTo>
                  <a:pt x="891" y="662"/>
                </a:lnTo>
                <a:lnTo>
                  <a:pt x="875" y="668"/>
                </a:lnTo>
                <a:lnTo>
                  <a:pt x="861" y="674"/>
                </a:lnTo>
                <a:lnTo>
                  <a:pt x="850" y="679"/>
                </a:lnTo>
                <a:lnTo>
                  <a:pt x="842" y="682"/>
                </a:lnTo>
                <a:lnTo>
                  <a:pt x="836" y="685"/>
                </a:lnTo>
                <a:lnTo>
                  <a:pt x="834" y="686"/>
                </a:lnTo>
                <a:lnTo>
                  <a:pt x="777" y="760"/>
                </a:lnTo>
                <a:lnTo>
                  <a:pt x="778" y="758"/>
                </a:lnTo>
                <a:lnTo>
                  <a:pt x="782" y="756"/>
                </a:lnTo>
                <a:lnTo>
                  <a:pt x="789" y="754"/>
                </a:lnTo>
                <a:lnTo>
                  <a:pt x="797" y="749"/>
                </a:lnTo>
                <a:lnTo>
                  <a:pt x="807" y="746"/>
                </a:lnTo>
                <a:lnTo>
                  <a:pt x="819" y="743"/>
                </a:lnTo>
                <a:lnTo>
                  <a:pt x="833" y="741"/>
                </a:lnTo>
                <a:lnTo>
                  <a:pt x="849" y="740"/>
                </a:lnTo>
                <a:lnTo>
                  <a:pt x="865" y="742"/>
                </a:lnTo>
                <a:lnTo>
                  <a:pt x="879" y="749"/>
                </a:lnTo>
                <a:lnTo>
                  <a:pt x="890" y="760"/>
                </a:lnTo>
                <a:lnTo>
                  <a:pt x="897" y="772"/>
                </a:lnTo>
                <a:lnTo>
                  <a:pt x="899" y="787"/>
                </a:lnTo>
                <a:lnTo>
                  <a:pt x="895" y="803"/>
                </a:lnTo>
                <a:lnTo>
                  <a:pt x="883" y="822"/>
                </a:lnTo>
                <a:lnTo>
                  <a:pt x="864" y="839"/>
                </a:lnTo>
                <a:lnTo>
                  <a:pt x="842" y="854"/>
                </a:lnTo>
                <a:lnTo>
                  <a:pt x="821" y="867"/>
                </a:lnTo>
                <a:lnTo>
                  <a:pt x="801" y="878"/>
                </a:lnTo>
                <a:lnTo>
                  <a:pt x="782" y="890"/>
                </a:lnTo>
                <a:lnTo>
                  <a:pt x="763" y="899"/>
                </a:lnTo>
                <a:lnTo>
                  <a:pt x="746" y="907"/>
                </a:lnTo>
                <a:lnTo>
                  <a:pt x="729" y="914"/>
                </a:lnTo>
                <a:lnTo>
                  <a:pt x="714" y="920"/>
                </a:lnTo>
                <a:lnTo>
                  <a:pt x="700" y="925"/>
                </a:lnTo>
                <a:lnTo>
                  <a:pt x="687" y="929"/>
                </a:lnTo>
                <a:lnTo>
                  <a:pt x="677" y="932"/>
                </a:lnTo>
                <a:lnTo>
                  <a:pt x="668" y="935"/>
                </a:lnTo>
                <a:lnTo>
                  <a:pt x="661" y="937"/>
                </a:lnTo>
                <a:lnTo>
                  <a:pt x="655" y="938"/>
                </a:lnTo>
                <a:lnTo>
                  <a:pt x="652" y="939"/>
                </a:lnTo>
                <a:lnTo>
                  <a:pt x="650" y="939"/>
                </a:lnTo>
                <a:lnTo>
                  <a:pt x="534" y="1119"/>
                </a:lnTo>
                <a:lnTo>
                  <a:pt x="416" y="1148"/>
                </a:lnTo>
                <a:lnTo>
                  <a:pt x="545" y="916"/>
                </a:lnTo>
                <a:lnTo>
                  <a:pt x="472" y="905"/>
                </a:lnTo>
                <a:lnTo>
                  <a:pt x="593" y="840"/>
                </a:lnTo>
                <a:lnTo>
                  <a:pt x="665" y="698"/>
                </a:lnTo>
                <a:lnTo>
                  <a:pt x="593" y="688"/>
                </a:lnTo>
                <a:lnTo>
                  <a:pt x="702" y="628"/>
                </a:lnTo>
                <a:lnTo>
                  <a:pt x="754" y="491"/>
                </a:lnTo>
                <a:lnTo>
                  <a:pt x="423" y="615"/>
                </a:lnTo>
                <a:lnTo>
                  <a:pt x="223" y="838"/>
                </a:ln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rgbClr val="FFC000"/>
              </a:solidFill>
            </a:endParaRPr>
          </a:p>
        </p:txBody>
      </p:sp>
      <p:cxnSp>
        <p:nvCxnSpPr>
          <p:cNvPr id="8" name="직선 연결선 5"/>
          <p:cNvCxnSpPr/>
          <p:nvPr/>
        </p:nvCxnSpPr>
        <p:spPr>
          <a:xfrm flipV="1">
            <a:off x="2184252" y="2190380"/>
            <a:ext cx="766959" cy="710844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86634" y="1325006"/>
            <a:ext cx="3562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재단 오피스가 있는 컴파운드입니다</a:t>
            </a:r>
            <a:r>
              <a:rPr lang="en-US" altLang="ko-KR" sz="2400" b="1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~</a:t>
            </a:r>
            <a:endParaRPr lang="en-US" sz="2400" b="1" dirty="0">
              <a:solidFill>
                <a:srgbClr val="FFC000"/>
              </a:solidFill>
              <a:latin typeface="휴먼굵은샘체" panose="02010804000101010101" pitchFamily="2" charset="-127"/>
              <a:ea typeface="휴먼굵은샘체" panose="02010804000101010101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193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>
            <a:stCxn id="28" idx="3"/>
          </p:cNvCxnSpPr>
          <p:nvPr/>
        </p:nvCxnSpPr>
        <p:spPr>
          <a:xfrm>
            <a:off x="1641263" y="532369"/>
            <a:ext cx="6531139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8"/>
          <p:cNvSpPr>
            <a:spLocks/>
          </p:cNvSpPr>
          <p:nvPr/>
        </p:nvSpPr>
        <p:spPr bwMode="auto">
          <a:xfrm rot="18900000" flipH="1">
            <a:off x="8340227" y="294855"/>
            <a:ext cx="492529" cy="475029"/>
          </a:xfrm>
          <a:custGeom>
            <a:avLst/>
            <a:gdLst>
              <a:gd name="T0" fmla="*/ 0 w 1470"/>
              <a:gd name="T1" fmla="*/ 528 h 1148"/>
              <a:gd name="T2" fmla="*/ 296 w 1470"/>
              <a:gd name="T3" fmla="*/ 401 h 1148"/>
              <a:gd name="T4" fmla="*/ 574 w 1470"/>
              <a:gd name="T5" fmla="*/ 178 h 1148"/>
              <a:gd name="T6" fmla="*/ 558 w 1470"/>
              <a:gd name="T7" fmla="*/ 78 h 1148"/>
              <a:gd name="T8" fmla="*/ 646 w 1470"/>
              <a:gd name="T9" fmla="*/ 21 h 1148"/>
              <a:gd name="T10" fmla="*/ 664 w 1470"/>
              <a:gd name="T11" fmla="*/ 10 h 1148"/>
              <a:gd name="T12" fmla="*/ 699 w 1470"/>
              <a:gd name="T13" fmla="*/ 7 h 1148"/>
              <a:gd name="T14" fmla="*/ 717 w 1470"/>
              <a:gd name="T15" fmla="*/ 23 h 1148"/>
              <a:gd name="T16" fmla="*/ 746 w 1470"/>
              <a:gd name="T17" fmla="*/ 66 h 1148"/>
              <a:gd name="T18" fmla="*/ 765 w 1470"/>
              <a:gd name="T19" fmla="*/ 58 h 1148"/>
              <a:gd name="T20" fmla="*/ 815 w 1470"/>
              <a:gd name="T21" fmla="*/ 39 h 1148"/>
              <a:gd name="T22" fmla="*/ 886 w 1470"/>
              <a:gd name="T23" fmla="*/ 48 h 1148"/>
              <a:gd name="T24" fmla="*/ 890 w 1470"/>
              <a:gd name="T25" fmla="*/ 90 h 1148"/>
              <a:gd name="T26" fmla="*/ 864 w 1470"/>
              <a:gd name="T27" fmla="*/ 114 h 1148"/>
              <a:gd name="T28" fmla="*/ 1001 w 1470"/>
              <a:gd name="T29" fmla="*/ 144 h 1148"/>
              <a:gd name="T30" fmla="*/ 1069 w 1470"/>
              <a:gd name="T31" fmla="*/ 107 h 1148"/>
              <a:gd name="T32" fmla="*/ 1168 w 1470"/>
              <a:gd name="T33" fmla="*/ 63 h 1148"/>
              <a:gd name="T34" fmla="*/ 1276 w 1470"/>
              <a:gd name="T35" fmla="*/ 35 h 1148"/>
              <a:gd name="T36" fmla="*/ 1327 w 1470"/>
              <a:gd name="T37" fmla="*/ 35 h 1148"/>
              <a:gd name="T38" fmla="*/ 1341 w 1470"/>
              <a:gd name="T39" fmla="*/ 42 h 1148"/>
              <a:gd name="T40" fmla="*/ 1387 w 1470"/>
              <a:gd name="T41" fmla="*/ 57 h 1148"/>
              <a:gd name="T42" fmla="*/ 1429 w 1470"/>
              <a:gd name="T43" fmla="*/ 60 h 1148"/>
              <a:gd name="T44" fmla="*/ 1470 w 1470"/>
              <a:gd name="T45" fmla="*/ 99 h 1148"/>
              <a:gd name="T46" fmla="*/ 1423 w 1470"/>
              <a:gd name="T47" fmla="*/ 165 h 1148"/>
              <a:gd name="T48" fmla="*/ 1301 w 1470"/>
              <a:gd name="T49" fmla="*/ 251 h 1148"/>
              <a:gd name="T50" fmla="*/ 1168 w 1470"/>
              <a:gd name="T51" fmla="*/ 327 h 1148"/>
              <a:gd name="T52" fmla="*/ 1077 w 1470"/>
              <a:gd name="T53" fmla="*/ 375 h 1148"/>
              <a:gd name="T54" fmla="*/ 1048 w 1470"/>
              <a:gd name="T55" fmla="*/ 403 h 1148"/>
              <a:gd name="T56" fmla="*/ 1017 w 1470"/>
              <a:gd name="T57" fmla="*/ 453 h 1148"/>
              <a:gd name="T58" fmla="*/ 1014 w 1470"/>
              <a:gd name="T59" fmla="*/ 461 h 1148"/>
              <a:gd name="T60" fmla="*/ 1037 w 1470"/>
              <a:gd name="T61" fmla="*/ 453 h 1148"/>
              <a:gd name="T62" fmla="*/ 1089 w 1470"/>
              <a:gd name="T63" fmla="*/ 463 h 1148"/>
              <a:gd name="T64" fmla="*/ 1102 w 1470"/>
              <a:gd name="T65" fmla="*/ 516 h 1148"/>
              <a:gd name="T66" fmla="*/ 1045 w 1470"/>
              <a:gd name="T67" fmla="*/ 579 h 1148"/>
              <a:gd name="T68" fmla="*/ 969 w 1470"/>
              <a:gd name="T69" fmla="*/ 625 h 1148"/>
              <a:gd name="T70" fmla="*/ 891 w 1470"/>
              <a:gd name="T71" fmla="*/ 662 h 1148"/>
              <a:gd name="T72" fmla="*/ 842 w 1470"/>
              <a:gd name="T73" fmla="*/ 682 h 1148"/>
              <a:gd name="T74" fmla="*/ 778 w 1470"/>
              <a:gd name="T75" fmla="*/ 758 h 1148"/>
              <a:gd name="T76" fmla="*/ 807 w 1470"/>
              <a:gd name="T77" fmla="*/ 746 h 1148"/>
              <a:gd name="T78" fmla="*/ 865 w 1470"/>
              <a:gd name="T79" fmla="*/ 742 h 1148"/>
              <a:gd name="T80" fmla="*/ 899 w 1470"/>
              <a:gd name="T81" fmla="*/ 787 h 1148"/>
              <a:gd name="T82" fmla="*/ 842 w 1470"/>
              <a:gd name="T83" fmla="*/ 854 h 1148"/>
              <a:gd name="T84" fmla="*/ 763 w 1470"/>
              <a:gd name="T85" fmla="*/ 899 h 1148"/>
              <a:gd name="T86" fmla="*/ 700 w 1470"/>
              <a:gd name="T87" fmla="*/ 925 h 1148"/>
              <a:gd name="T88" fmla="*/ 661 w 1470"/>
              <a:gd name="T89" fmla="*/ 937 h 1148"/>
              <a:gd name="T90" fmla="*/ 534 w 1470"/>
              <a:gd name="T91" fmla="*/ 1119 h 1148"/>
              <a:gd name="T92" fmla="*/ 593 w 1470"/>
              <a:gd name="T93" fmla="*/ 840 h 1148"/>
              <a:gd name="T94" fmla="*/ 754 w 1470"/>
              <a:gd name="T95" fmla="*/ 491 h 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70" h="1148">
                <a:moveTo>
                  <a:pt x="223" y="838"/>
                </a:moveTo>
                <a:lnTo>
                  <a:pt x="143" y="881"/>
                </a:lnTo>
                <a:lnTo>
                  <a:pt x="235" y="644"/>
                </a:lnTo>
                <a:lnTo>
                  <a:pt x="0" y="528"/>
                </a:lnTo>
                <a:lnTo>
                  <a:pt x="113" y="470"/>
                </a:lnTo>
                <a:lnTo>
                  <a:pt x="258" y="494"/>
                </a:lnTo>
                <a:lnTo>
                  <a:pt x="255" y="423"/>
                </a:lnTo>
                <a:lnTo>
                  <a:pt x="296" y="401"/>
                </a:lnTo>
                <a:lnTo>
                  <a:pt x="420" y="481"/>
                </a:lnTo>
                <a:lnTo>
                  <a:pt x="763" y="293"/>
                </a:lnTo>
                <a:lnTo>
                  <a:pt x="709" y="191"/>
                </a:lnTo>
                <a:lnTo>
                  <a:pt x="574" y="178"/>
                </a:lnTo>
                <a:lnTo>
                  <a:pt x="645" y="138"/>
                </a:lnTo>
                <a:lnTo>
                  <a:pt x="592" y="104"/>
                </a:lnTo>
                <a:lnTo>
                  <a:pt x="516" y="106"/>
                </a:lnTo>
                <a:lnTo>
                  <a:pt x="558" y="78"/>
                </a:lnTo>
                <a:lnTo>
                  <a:pt x="503" y="33"/>
                </a:lnTo>
                <a:lnTo>
                  <a:pt x="565" y="0"/>
                </a:lnTo>
                <a:lnTo>
                  <a:pt x="643" y="23"/>
                </a:lnTo>
                <a:lnTo>
                  <a:pt x="646" y="21"/>
                </a:lnTo>
                <a:lnTo>
                  <a:pt x="649" y="19"/>
                </a:lnTo>
                <a:lnTo>
                  <a:pt x="653" y="17"/>
                </a:lnTo>
                <a:lnTo>
                  <a:pt x="655" y="15"/>
                </a:lnTo>
                <a:lnTo>
                  <a:pt x="664" y="10"/>
                </a:lnTo>
                <a:lnTo>
                  <a:pt x="673" y="8"/>
                </a:lnTo>
                <a:lnTo>
                  <a:pt x="683" y="6"/>
                </a:lnTo>
                <a:lnTo>
                  <a:pt x="692" y="6"/>
                </a:lnTo>
                <a:lnTo>
                  <a:pt x="699" y="7"/>
                </a:lnTo>
                <a:lnTo>
                  <a:pt x="706" y="8"/>
                </a:lnTo>
                <a:lnTo>
                  <a:pt x="712" y="12"/>
                </a:lnTo>
                <a:lnTo>
                  <a:pt x="715" y="16"/>
                </a:lnTo>
                <a:lnTo>
                  <a:pt x="717" y="23"/>
                </a:lnTo>
                <a:lnTo>
                  <a:pt x="716" y="32"/>
                </a:lnTo>
                <a:lnTo>
                  <a:pt x="712" y="40"/>
                </a:lnTo>
                <a:lnTo>
                  <a:pt x="706" y="48"/>
                </a:lnTo>
                <a:lnTo>
                  <a:pt x="746" y="66"/>
                </a:lnTo>
                <a:lnTo>
                  <a:pt x="747" y="66"/>
                </a:lnTo>
                <a:lnTo>
                  <a:pt x="751" y="63"/>
                </a:lnTo>
                <a:lnTo>
                  <a:pt x="756" y="61"/>
                </a:lnTo>
                <a:lnTo>
                  <a:pt x="765" y="58"/>
                </a:lnTo>
                <a:lnTo>
                  <a:pt x="774" y="54"/>
                </a:lnTo>
                <a:lnTo>
                  <a:pt x="786" y="50"/>
                </a:lnTo>
                <a:lnTo>
                  <a:pt x="800" y="44"/>
                </a:lnTo>
                <a:lnTo>
                  <a:pt x="815" y="39"/>
                </a:lnTo>
                <a:lnTo>
                  <a:pt x="837" y="35"/>
                </a:lnTo>
                <a:lnTo>
                  <a:pt x="857" y="36"/>
                </a:lnTo>
                <a:lnTo>
                  <a:pt x="873" y="40"/>
                </a:lnTo>
                <a:lnTo>
                  <a:pt x="886" y="48"/>
                </a:lnTo>
                <a:lnTo>
                  <a:pt x="894" y="59"/>
                </a:lnTo>
                <a:lnTo>
                  <a:pt x="898" y="69"/>
                </a:lnTo>
                <a:lnTo>
                  <a:pt x="897" y="81"/>
                </a:lnTo>
                <a:lnTo>
                  <a:pt x="890" y="90"/>
                </a:lnTo>
                <a:lnTo>
                  <a:pt x="875" y="104"/>
                </a:lnTo>
                <a:lnTo>
                  <a:pt x="867" y="111"/>
                </a:lnTo>
                <a:lnTo>
                  <a:pt x="864" y="114"/>
                </a:lnTo>
                <a:lnTo>
                  <a:pt x="864" y="114"/>
                </a:lnTo>
                <a:lnTo>
                  <a:pt x="984" y="155"/>
                </a:lnTo>
                <a:lnTo>
                  <a:pt x="986" y="153"/>
                </a:lnTo>
                <a:lnTo>
                  <a:pt x="992" y="150"/>
                </a:lnTo>
                <a:lnTo>
                  <a:pt x="1001" y="144"/>
                </a:lnTo>
                <a:lnTo>
                  <a:pt x="1015" y="136"/>
                </a:lnTo>
                <a:lnTo>
                  <a:pt x="1030" y="128"/>
                </a:lnTo>
                <a:lnTo>
                  <a:pt x="1048" y="118"/>
                </a:lnTo>
                <a:lnTo>
                  <a:pt x="1069" y="107"/>
                </a:lnTo>
                <a:lnTo>
                  <a:pt x="1092" y="96"/>
                </a:lnTo>
                <a:lnTo>
                  <a:pt x="1116" y="85"/>
                </a:lnTo>
                <a:lnTo>
                  <a:pt x="1142" y="74"/>
                </a:lnTo>
                <a:lnTo>
                  <a:pt x="1168" y="63"/>
                </a:lnTo>
                <a:lnTo>
                  <a:pt x="1196" y="54"/>
                </a:lnTo>
                <a:lnTo>
                  <a:pt x="1222" y="46"/>
                </a:lnTo>
                <a:lnTo>
                  <a:pt x="1250" y="39"/>
                </a:lnTo>
                <a:lnTo>
                  <a:pt x="1276" y="35"/>
                </a:lnTo>
                <a:lnTo>
                  <a:pt x="1303" y="32"/>
                </a:lnTo>
                <a:lnTo>
                  <a:pt x="1312" y="32"/>
                </a:lnTo>
                <a:lnTo>
                  <a:pt x="1320" y="33"/>
                </a:lnTo>
                <a:lnTo>
                  <a:pt x="1327" y="35"/>
                </a:lnTo>
                <a:lnTo>
                  <a:pt x="1333" y="37"/>
                </a:lnTo>
                <a:lnTo>
                  <a:pt x="1336" y="38"/>
                </a:lnTo>
                <a:lnTo>
                  <a:pt x="1339" y="40"/>
                </a:lnTo>
                <a:lnTo>
                  <a:pt x="1341" y="42"/>
                </a:lnTo>
                <a:lnTo>
                  <a:pt x="1341" y="42"/>
                </a:lnTo>
                <a:lnTo>
                  <a:pt x="1385" y="57"/>
                </a:lnTo>
                <a:lnTo>
                  <a:pt x="1385" y="57"/>
                </a:lnTo>
                <a:lnTo>
                  <a:pt x="1387" y="57"/>
                </a:lnTo>
                <a:lnTo>
                  <a:pt x="1388" y="58"/>
                </a:lnTo>
                <a:lnTo>
                  <a:pt x="1389" y="58"/>
                </a:lnTo>
                <a:lnTo>
                  <a:pt x="1410" y="57"/>
                </a:lnTo>
                <a:lnTo>
                  <a:pt x="1429" y="60"/>
                </a:lnTo>
                <a:lnTo>
                  <a:pt x="1444" y="67"/>
                </a:lnTo>
                <a:lnTo>
                  <a:pt x="1456" y="76"/>
                </a:lnTo>
                <a:lnTo>
                  <a:pt x="1466" y="87"/>
                </a:lnTo>
                <a:lnTo>
                  <a:pt x="1470" y="99"/>
                </a:lnTo>
                <a:lnTo>
                  <a:pt x="1469" y="112"/>
                </a:lnTo>
                <a:lnTo>
                  <a:pt x="1463" y="123"/>
                </a:lnTo>
                <a:lnTo>
                  <a:pt x="1445" y="144"/>
                </a:lnTo>
                <a:lnTo>
                  <a:pt x="1423" y="165"/>
                </a:lnTo>
                <a:lnTo>
                  <a:pt x="1396" y="186"/>
                </a:lnTo>
                <a:lnTo>
                  <a:pt x="1366" y="208"/>
                </a:lnTo>
                <a:lnTo>
                  <a:pt x="1334" y="229"/>
                </a:lnTo>
                <a:lnTo>
                  <a:pt x="1301" y="251"/>
                </a:lnTo>
                <a:lnTo>
                  <a:pt x="1266" y="272"/>
                </a:lnTo>
                <a:lnTo>
                  <a:pt x="1233" y="292"/>
                </a:lnTo>
                <a:lnTo>
                  <a:pt x="1199" y="310"/>
                </a:lnTo>
                <a:lnTo>
                  <a:pt x="1168" y="327"/>
                </a:lnTo>
                <a:lnTo>
                  <a:pt x="1139" y="342"/>
                </a:lnTo>
                <a:lnTo>
                  <a:pt x="1114" y="356"/>
                </a:lnTo>
                <a:lnTo>
                  <a:pt x="1093" y="367"/>
                </a:lnTo>
                <a:lnTo>
                  <a:pt x="1077" y="375"/>
                </a:lnTo>
                <a:lnTo>
                  <a:pt x="1067" y="379"/>
                </a:lnTo>
                <a:lnTo>
                  <a:pt x="1063" y="382"/>
                </a:lnTo>
                <a:lnTo>
                  <a:pt x="1056" y="391"/>
                </a:lnTo>
                <a:lnTo>
                  <a:pt x="1048" y="403"/>
                </a:lnTo>
                <a:lnTo>
                  <a:pt x="1040" y="416"/>
                </a:lnTo>
                <a:lnTo>
                  <a:pt x="1032" y="430"/>
                </a:lnTo>
                <a:lnTo>
                  <a:pt x="1024" y="443"/>
                </a:lnTo>
                <a:lnTo>
                  <a:pt x="1017" y="453"/>
                </a:lnTo>
                <a:lnTo>
                  <a:pt x="1012" y="461"/>
                </a:lnTo>
                <a:lnTo>
                  <a:pt x="1011" y="463"/>
                </a:lnTo>
                <a:lnTo>
                  <a:pt x="1012" y="462"/>
                </a:lnTo>
                <a:lnTo>
                  <a:pt x="1014" y="461"/>
                </a:lnTo>
                <a:lnTo>
                  <a:pt x="1017" y="459"/>
                </a:lnTo>
                <a:lnTo>
                  <a:pt x="1022" y="456"/>
                </a:lnTo>
                <a:lnTo>
                  <a:pt x="1029" y="455"/>
                </a:lnTo>
                <a:lnTo>
                  <a:pt x="1037" y="453"/>
                </a:lnTo>
                <a:lnTo>
                  <a:pt x="1047" y="453"/>
                </a:lnTo>
                <a:lnTo>
                  <a:pt x="1059" y="453"/>
                </a:lnTo>
                <a:lnTo>
                  <a:pt x="1075" y="456"/>
                </a:lnTo>
                <a:lnTo>
                  <a:pt x="1089" y="463"/>
                </a:lnTo>
                <a:lnTo>
                  <a:pt x="1099" y="473"/>
                </a:lnTo>
                <a:lnTo>
                  <a:pt x="1105" y="485"/>
                </a:lnTo>
                <a:lnTo>
                  <a:pt x="1106" y="499"/>
                </a:lnTo>
                <a:lnTo>
                  <a:pt x="1102" y="516"/>
                </a:lnTo>
                <a:lnTo>
                  <a:pt x="1092" y="534"/>
                </a:lnTo>
                <a:lnTo>
                  <a:pt x="1076" y="553"/>
                </a:lnTo>
                <a:lnTo>
                  <a:pt x="1062" y="566"/>
                </a:lnTo>
                <a:lnTo>
                  <a:pt x="1045" y="579"/>
                </a:lnTo>
                <a:lnTo>
                  <a:pt x="1027" y="591"/>
                </a:lnTo>
                <a:lnTo>
                  <a:pt x="1008" y="603"/>
                </a:lnTo>
                <a:lnTo>
                  <a:pt x="988" y="614"/>
                </a:lnTo>
                <a:lnTo>
                  <a:pt x="969" y="625"/>
                </a:lnTo>
                <a:lnTo>
                  <a:pt x="948" y="635"/>
                </a:lnTo>
                <a:lnTo>
                  <a:pt x="928" y="645"/>
                </a:lnTo>
                <a:lnTo>
                  <a:pt x="910" y="653"/>
                </a:lnTo>
                <a:lnTo>
                  <a:pt x="891" y="662"/>
                </a:lnTo>
                <a:lnTo>
                  <a:pt x="875" y="668"/>
                </a:lnTo>
                <a:lnTo>
                  <a:pt x="861" y="674"/>
                </a:lnTo>
                <a:lnTo>
                  <a:pt x="850" y="679"/>
                </a:lnTo>
                <a:lnTo>
                  <a:pt x="842" y="682"/>
                </a:lnTo>
                <a:lnTo>
                  <a:pt x="836" y="685"/>
                </a:lnTo>
                <a:lnTo>
                  <a:pt x="834" y="686"/>
                </a:lnTo>
                <a:lnTo>
                  <a:pt x="777" y="760"/>
                </a:lnTo>
                <a:lnTo>
                  <a:pt x="778" y="758"/>
                </a:lnTo>
                <a:lnTo>
                  <a:pt x="782" y="756"/>
                </a:lnTo>
                <a:lnTo>
                  <a:pt x="789" y="754"/>
                </a:lnTo>
                <a:lnTo>
                  <a:pt x="797" y="749"/>
                </a:lnTo>
                <a:lnTo>
                  <a:pt x="807" y="746"/>
                </a:lnTo>
                <a:lnTo>
                  <a:pt x="819" y="743"/>
                </a:lnTo>
                <a:lnTo>
                  <a:pt x="833" y="741"/>
                </a:lnTo>
                <a:lnTo>
                  <a:pt x="849" y="740"/>
                </a:lnTo>
                <a:lnTo>
                  <a:pt x="865" y="742"/>
                </a:lnTo>
                <a:lnTo>
                  <a:pt x="879" y="749"/>
                </a:lnTo>
                <a:lnTo>
                  <a:pt x="890" y="760"/>
                </a:lnTo>
                <a:lnTo>
                  <a:pt x="897" y="772"/>
                </a:lnTo>
                <a:lnTo>
                  <a:pt x="899" y="787"/>
                </a:lnTo>
                <a:lnTo>
                  <a:pt x="895" y="803"/>
                </a:lnTo>
                <a:lnTo>
                  <a:pt x="883" y="822"/>
                </a:lnTo>
                <a:lnTo>
                  <a:pt x="864" y="839"/>
                </a:lnTo>
                <a:lnTo>
                  <a:pt x="842" y="854"/>
                </a:lnTo>
                <a:lnTo>
                  <a:pt x="821" y="867"/>
                </a:lnTo>
                <a:lnTo>
                  <a:pt x="801" y="878"/>
                </a:lnTo>
                <a:lnTo>
                  <a:pt x="782" y="890"/>
                </a:lnTo>
                <a:lnTo>
                  <a:pt x="763" y="899"/>
                </a:lnTo>
                <a:lnTo>
                  <a:pt x="746" y="907"/>
                </a:lnTo>
                <a:lnTo>
                  <a:pt x="729" y="914"/>
                </a:lnTo>
                <a:lnTo>
                  <a:pt x="714" y="920"/>
                </a:lnTo>
                <a:lnTo>
                  <a:pt x="700" y="925"/>
                </a:lnTo>
                <a:lnTo>
                  <a:pt x="687" y="929"/>
                </a:lnTo>
                <a:lnTo>
                  <a:pt x="677" y="932"/>
                </a:lnTo>
                <a:lnTo>
                  <a:pt x="668" y="935"/>
                </a:lnTo>
                <a:lnTo>
                  <a:pt x="661" y="937"/>
                </a:lnTo>
                <a:lnTo>
                  <a:pt x="655" y="938"/>
                </a:lnTo>
                <a:lnTo>
                  <a:pt x="652" y="939"/>
                </a:lnTo>
                <a:lnTo>
                  <a:pt x="650" y="939"/>
                </a:lnTo>
                <a:lnTo>
                  <a:pt x="534" y="1119"/>
                </a:lnTo>
                <a:lnTo>
                  <a:pt x="416" y="1148"/>
                </a:lnTo>
                <a:lnTo>
                  <a:pt x="545" y="916"/>
                </a:lnTo>
                <a:lnTo>
                  <a:pt x="472" y="905"/>
                </a:lnTo>
                <a:lnTo>
                  <a:pt x="593" y="840"/>
                </a:lnTo>
                <a:lnTo>
                  <a:pt x="665" y="698"/>
                </a:lnTo>
                <a:lnTo>
                  <a:pt x="593" y="688"/>
                </a:lnTo>
                <a:lnTo>
                  <a:pt x="702" y="628"/>
                </a:lnTo>
                <a:lnTo>
                  <a:pt x="754" y="491"/>
                </a:lnTo>
                <a:lnTo>
                  <a:pt x="423" y="615"/>
                </a:lnTo>
                <a:lnTo>
                  <a:pt x="223" y="83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467544" y="270759"/>
            <a:ext cx="117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altLang="ko-KR" sz="2800" dirty="0" smtClean="0">
                <a:solidFill>
                  <a:srgbClr val="FFFF00"/>
                </a:solidFill>
                <a:latin typeface="Impact" pitchFamily="34" charset="0"/>
              </a:rPr>
              <a:t>Office </a:t>
            </a:r>
            <a:endParaRPr lang="ko-KR" altLang="en-US" dirty="0">
              <a:solidFill>
                <a:srgbClr val="FFFF00"/>
              </a:solidFill>
              <a:latin typeface="Impact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52736"/>
            <a:ext cx="4038600" cy="5325738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055590"/>
            <a:ext cx="4038600" cy="5325738"/>
          </a:xfrm>
        </p:spPr>
      </p:pic>
      <p:sp>
        <p:nvSpPr>
          <p:cNvPr id="2" name="TextBox 1"/>
          <p:cNvSpPr txBox="1"/>
          <p:nvPr/>
        </p:nvSpPr>
        <p:spPr>
          <a:xfrm>
            <a:off x="1641263" y="606461"/>
            <a:ext cx="6370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저녁에 사진 촬영한 관계로 어둡지만</a:t>
            </a:r>
            <a:r>
              <a:rPr lang="en-US" altLang="ko-KR" sz="2400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, </a:t>
            </a:r>
            <a:r>
              <a:rPr lang="ko-KR" altLang="en-US" sz="2400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원래는 더 밝고 밝습니다</a:t>
            </a:r>
            <a:r>
              <a:rPr lang="en-US" altLang="ko-KR" sz="2400" dirty="0" smtClean="0">
                <a:solidFill>
                  <a:srgbClr val="FFC000"/>
                </a:solidFill>
                <a:latin typeface="휴먼굵은샘체" panose="02010804000101010101" pitchFamily="2" charset="-127"/>
                <a:ea typeface="휴먼굵은샘체" panose="02010804000101010101" pitchFamily="2" charset="-127"/>
              </a:rPr>
              <a:t>!</a:t>
            </a:r>
            <a:endParaRPr lang="en-US" sz="2400" dirty="0">
              <a:solidFill>
                <a:srgbClr val="FFC000"/>
              </a:solidFill>
              <a:latin typeface="휴먼굵은샘체" panose="02010804000101010101" pitchFamily="2" charset="-127"/>
              <a:ea typeface="휴먼굵은샘체" panose="02010804000101010101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130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268</Words>
  <Application>Microsoft Office PowerPoint</Application>
  <PresentationFormat>화면 슬라이드 쇼(4:3)</PresentationFormat>
  <Paragraphs>80</Paragraphs>
  <Slides>24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음트와라 지역정보</vt:lpstr>
      <vt:lpstr>음트와라 지역정보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auney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auney</dc:creator>
  <cp:lastModifiedBy>user</cp:lastModifiedBy>
  <cp:revision>32</cp:revision>
  <dcterms:created xsi:type="dcterms:W3CDTF">2012-12-05T14:11:16Z</dcterms:created>
  <dcterms:modified xsi:type="dcterms:W3CDTF">2016-01-15T04:35:37Z</dcterms:modified>
</cp:coreProperties>
</file>